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494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657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72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14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14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517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164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774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910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814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781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D059-B41A-4B70-B2CC-C61130F21DDD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ACAB-BCEC-49BB-8A61-AE9980AC1C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990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62196" cy="19168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s-AR" sz="36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/>
            </a:r>
            <a:br>
              <a:rPr lang="es-AR" sz="36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</a:br>
            <a:r>
              <a:rPr lang="es-AR" sz="3600" b="1" dirty="0">
                <a:solidFill>
                  <a:schemeClr val="accent5"/>
                </a:solidFill>
                <a:latin typeface="Candara" panose="020E0502030303020204" pitchFamily="34" charset="0"/>
              </a:rPr>
              <a:t/>
            </a:r>
            <a:br>
              <a:rPr lang="es-AR" sz="3600" b="1" dirty="0">
                <a:solidFill>
                  <a:schemeClr val="accent5"/>
                </a:solidFill>
                <a:latin typeface="Candara" panose="020E0502030303020204" pitchFamily="34" charset="0"/>
              </a:rPr>
            </a:br>
            <a:r>
              <a:rPr lang="es-AR" sz="36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LOGROS</a:t>
            </a:r>
            <a:r>
              <a:rPr lang="es-AR" sz="28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AR" sz="28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EQUIPO DE SOMI </a:t>
            </a:r>
            <a:r>
              <a:rPr lang="es-AR" sz="28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AR" sz="28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s-AR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OCTUBRE </a:t>
            </a:r>
            <a:r>
              <a:rPr lang="es-AR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 / OCTUBRE 2020</a:t>
            </a:r>
            <a:r>
              <a:rPr lang="es-AR" sz="2800" dirty="0">
                <a:latin typeface="Candara" panose="020E0502030303020204" pitchFamily="34" charset="0"/>
              </a:rPr>
              <a:t/>
            </a:r>
            <a:br>
              <a:rPr lang="es-AR" sz="2800" dirty="0">
                <a:latin typeface="Candara" panose="020E0502030303020204" pitchFamily="34" charset="0"/>
              </a:rPr>
            </a:br>
            <a:endParaRPr lang="es-AR" sz="2800" dirty="0">
              <a:latin typeface="Candara" panose="020E0502030303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61699"/>
            <a:ext cx="2555776" cy="171111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" r="4998"/>
          <a:stretch/>
        </p:blipFill>
        <p:spPr>
          <a:xfrm>
            <a:off x="0" y="1916833"/>
            <a:ext cx="9144000" cy="49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AR" sz="36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EQUIPO / PROCURA MISIONERA</a:t>
            </a:r>
            <a:endParaRPr lang="es-AR" sz="36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91989" y="1268760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AR" sz="2000" dirty="0">
                <a:latin typeface="Candara" panose="020E0502030303020204" pitchFamily="34" charset="0"/>
              </a:rPr>
              <a:t>Animación a las comunidades en clave de </a:t>
            </a:r>
            <a:r>
              <a:rPr lang="es-AR" sz="2000" dirty="0" smtClean="0">
                <a:latin typeface="Candara" panose="020E0502030303020204" pitchFamily="34" charset="0"/>
              </a:rPr>
              <a:t>ODS.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Mayor </a:t>
            </a:r>
            <a:r>
              <a:rPr lang="es-AR" sz="2000" dirty="0">
                <a:latin typeface="Candara" panose="020E0502030303020204" pitchFamily="34" charset="0"/>
              </a:rPr>
              <a:t>articulación con el equipo SOMI de la </a:t>
            </a:r>
            <a:r>
              <a:rPr lang="es-AR" sz="2000" dirty="0" smtClean="0">
                <a:latin typeface="Candara" panose="020E0502030303020204" pitchFamily="34" charset="0"/>
              </a:rPr>
              <a:t>Congregación.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Publicación </a:t>
            </a:r>
            <a:r>
              <a:rPr lang="es-AR" sz="2000" dirty="0">
                <a:latin typeface="Candara" panose="020E0502030303020204" pitchFamily="34" charset="0"/>
              </a:rPr>
              <a:t>de 3 Boletines al año con material informativo y formativo</a:t>
            </a: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Animación </a:t>
            </a:r>
            <a:r>
              <a:rPr lang="es-AR" sz="2000" dirty="0">
                <a:latin typeface="Candara" panose="020E0502030303020204" pitchFamily="34" charset="0"/>
              </a:rPr>
              <a:t>anual de dos transversalidades de SOMI MICLA: Derechos Humanos (2018) y Migraciones (2019), haciendo coincidir la solidaridad con proyectos que tenían esos temas como objetivos de sus intervenciones.</a:t>
            </a: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Colaboración </a:t>
            </a:r>
            <a:r>
              <a:rPr lang="es-AR" sz="2000" dirty="0">
                <a:latin typeface="Candara" panose="020E0502030303020204" pitchFamily="34" charset="0"/>
              </a:rPr>
              <a:t>con los “</a:t>
            </a:r>
            <a:r>
              <a:rPr lang="es-AR" sz="2000" i="1" dirty="0">
                <a:latin typeface="Candara" panose="020E0502030303020204" pitchFamily="34" charset="0"/>
              </a:rPr>
              <a:t>Conversatorios en Misión Compartida</a:t>
            </a:r>
            <a:r>
              <a:rPr lang="es-AR" sz="2000" dirty="0">
                <a:latin typeface="Candara" panose="020E0502030303020204" pitchFamily="34" charset="0"/>
              </a:rPr>
              <a:t>” (</a:t>
            </a:r>
            <a:r>
              <a:rPr lang="es-AR" sz="2000" dirty="0" err="1">
                <a:latin typeface="Candara" panose="020E0502030303020204" pitchFamily="34" charset="0"/>
              </a:rPr>
              <a:t>Laudato</a:t>
            </a:r>
            <a:r>
              <a:rPr lang="es-AR" sz="2000" dirty="0">
                <a:latin typeface="Candara" panose="020E0502030303020204" pitchFamily="34" charset="0"/>
              </a:rPr>
              <a:t> Sí, Amazonía, etc.)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44624"/>
            <a:ext cx="1475656" cy="9879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901" y="1142516"/>
            <a:ext cx="233836" cy="63034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65" y="1772775"/>
            <a:ext cx="233836" cy="6303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65" y="2366652"/>
            <a:ext cx="233836" cy="63034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902" y="4526892"/>
            <a:ext cx="233836" cy="63034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83" b="37423"/>
          <a:stretch/>
        </p:blipFill>
        <p:spPr>
          <a:xfrm>
            <a:off x="0" y="5383160"/>
            <a:ext cx="9144000" cy="147483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66" y="3014724"/>
            <a:ext cx="233836" cy="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JPIC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484784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AR" sz="2000" dirty="0">
                <a:latin typeface="Candara" panose="020E0502030303020204" pitchFamily="34" charset="0"/>
              </a:rPr>
              <a:t>Consolidación de un equipo de JPIC bajo la coordinación de una laica que actualmente cuenta con reconocimiento por su tarea.</a:t>
            </a: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Realización </a:t>
            </a:r>
            <a:r>
              <a:rPr lang="es-AR" sz="2000" dirty="0">
                <a:latin typeface="Candara" panose="020E0502030303020204" pitchFamily="34" charset="0"/>
              </a:rPr>
              <a:t>del Retiro “La Fragua” (perspectiva de Género) en tres comunidades. A partir de ello y el abordaje de DDHH en perspectiva de género se ha podido "instalar" la necesidad de revisar los vínculos en nuestras comunidades</a:t>
            </a: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Pronunciamientos </a:t>
            </a:r>
            <a:r>
              <a:rPr lang="es-AR" sz="2000" dirty="0">
                <a:latin typeface="Candara" panose="020E0502030303020204" pitchFamily="34" charset="0"/>
              </a:rPr>
              <a:t>del equipo de JPIC ante distintas situaciones de violaciones a los Derechos Humanos</a:t>
            </a:r>
            <a:r>
              <a:rPr lang="es-AR" sz="2000" dirty="0" smtClean="0">
                <a:latin typeface="Candara" panose="020E0502030303020204" pitchFamily="34" charset="0"/>
              </a:rPr>
              <a:t>.</a:t>
            </a:r>
            <a:endParaRPr lang="es-AR" sz="2000" dirty="0">
              <a:latin typeface="Candara" panose="020E0502030303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44624"/>
            <a:ext cx="1475656" cy="9879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749" y="1358540"/>
            <a:ext cx="233836" cy="63034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749" y="2294644"/>
            <a:ext cx="233836" cy="63034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749" y="3806812"/>
            <a:ext cx="233836" cy="6303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00"/>
          <a:stretch/>
        </p:blipFill>
        <p:spPr>
          <a:xfrm>
            <a:off x="0" y="4869160"/>
            <a:ext cx="9144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JPIC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340768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Articulación </a:t>
            </a:r>
            <a:r>
              <a:rPr lang="es-AR" sz="2000" dirty="0">
                <a:latin typeface="Candara" panose="020E0502030303020204" pitchFamily="34" charset="0"/>
              </a:rPr>
              <a:t>del equipo provincial con el espacio de Iglesias y Minería (organización de la última asamblea en Buenos Aires</a:t>
            </a:r>
            <a:r>
              <a:rPr lang="es-AR" sz="2000" dirty="0" smtClean="0">
                <a:latin typeface="Candara" panose="020E0502030303020204" pitchFamily="34" charset="0"/>
              </a:rPr>
              <a:t>).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Participación </a:t>
            </a:r>
            <a:r>
              <a:rPr lang="es-AR" sz="2000" dirty="0">
                <a:latin typeface="Candara" panose="020E0502030303020204" pitchFamily="34" charset="0"/>
              </a:rPr>
              <a:t>en </a:t>
            </a:r>
            <a:r>
              <a:rPr lang="es-AR" sz="2000" dirty="0" smtClean="0">
                <a:latin typeface="Candara" panose="020E0502030303020204" pitchFamily="34" charset="0"/>
              </a:rPr>
              <a:t>el “nodo Argentina” de Iglesias y Minería.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Sensibilización </a:t>
            </a:r>
            <a:r>
              <a:rPr lang="es-AR" sz="2000" dirty="0">
                <a:latin typeface="Candara" panose="020E0502030303020204" pitchFamily="34" charset="0"/>
              </a:rPr>
              <a:t>sobre el cuidado de la Creación desde la mirada de </a:t>
            </a:r>
            <a:r>
              <a:rPr lang="es-AR" sz="2000" dirty="0" err="1">
                <a:latin typeface="Candara" panose="020E0502030303020204" pitchFamily="34" charset="0"/>
              </a:rPr>
              <a:t>Laudato</a:t>
            </a:r>
            <a:r>
              <a:rPr lang="es-AR" sz="2000" dirty="0">
                <a:latin typeface="Candara" panose="020E0502030303020204" pitchFamily="34" charset="0"/>
              </a:rPr>
              <a:t> </a:t>
            </a:r>
            <a:r>
              <a:rPr lang="es-AR" sz="2000" dirty="0" smtClean="0">
                <a:latin typeface="Candara" panose="020E0502030303020204" pitchFamily="34" charset="0"/>
              </a:rPr>
              <a:t>Si‘.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Sensibilización </a:t>
            </a:r>
            <a:r>
              <a:rPr lang="es-AR" sz="2000" dirty="0">
                <a:latin typeface="Candara" panose="020E0502030303020204" pitchFamily="34" charset="0"/>
              </a:rPr>
              <a:t>sobre la violencia de </a:t>
            </a:r>
            <a:r>
              <a:rPr lang="es-AR" sz="2000" dirty="0" smtClean="0">
                <a:latin typeface="Candara" panose="020E0502030303020204" pitchFamily="34" charset="0"/>
              </a:rPr>
              <a:t>género.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Articulación </a:t>
            </a:r>
            <a:r>
              <a:rPr lang="es-AR" sz="2000" dirty="0">
                <a:latin typeface="Candara" panose="020E0502030303020204" pitchFamily="34" charset="0"/>
              </a:rPr>
              <a:t>con otros espacios de lucha/ resistencia ( Asamblea del </a:t>
            </a:r>
            <a:r>
              <a:rPr lang="es-AR" sz="2000" dirty="0" err="1">
                <a:latin typeface="Candara" panose="020E0502030303020204" pitchFamily="34" charset="0"/>
              </a:rPr>
              <a:t>Curru</a:t>
            </a:r>
            <a:r>
              <a:rPr lang="es-AR" sz="2000" dirty="0">
                <a:latin typeface="Candara" panose="020E0502030303020204" pitchFamily="34" charset="0"/>
              </a:rPr>
              <a:t> </a:t>
            </a:r>
            <a:r>
              <a:rPr lang="es-AR" sz="2000" dirty="0" err="1">
                <a:latin typeface="Candara" panose="020E0502030303020204" pitchFamily="34" charset="0"/>
              </a:rPr>
              <a:t>Leuvu</a:t>
            </a:r>
            <a:r>
              <a:rPr lang="es-AR" sz="2000" dirty="0">
                <a:latin typeface="Candara" panose="020E0502030303020204" pitchFamily="34" charset="0"/>
              </a:rPr>
              <a:t>, Jesuitas </a:t>
            </a:r>
            <a:r>
              <a:rPr lang="es-AR" sz="2000" dirty="0" smtClean="0">
                <a:latin typeface="Candara" panose="020E0502030303020204" pitchFamily="34" charset="0"/>
              </a:rPr>
              <a:t>del </a:t>
            </a:r>
            <a:r>
              <a:rPr lang="es-AR" sz="2000" dirty="0">
                <a:latin typeface="Candara" panose="020E0502030303020204" pitchFamily="34" charset="0"/>
              </a:rPr>
              <a:t>Sur de Chile, Oblatos en Antofagasta</a:t>
            </a:r>
            <a:r>
              <a:rPr lang="es-AR" sz="2000" dirty="0" smtClean="0">
                <a:latin typeface="Candara" panose="020E0502030303020204" pitchFamily="34" charset="0"/>
              </a:rPr>
              <a:t>).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Presencia </a:t>
            </a:r>
            <a:r>
              <a:rPr lang="es-AR" sz="2000" dirty="0">
                <a:latin typeface="Candara" panose="020E0502030303020204" pitchFamily="34" charset="0"/>
              </a:rPr>
              <a:t>en espacios de </a:t>
            </a:r>
            <a:r>
              <a:rPr lang="es-AR" sz="2000" dirty="0" err="1">
                <a:latin typeface="Candara" panose="020E0502030303020204" pitchFamily="34" charset="0"/>
              </a:rPr>
              <a:t>Jpic</a:t>
            </a:r>
            <a:r>
              <a:rPr lang="es-AR" sz="2000" dirty="0">
                <a:latin typeface="Candara" panose="020E0502030303020204" pitchFamily="34" charset="0"/>
              </a:rPr>
              <a:t> de la vida consagrada (</a:t>
            </a:r>
            <a:r>
              <a:rPr lang="es-AR" sz="2000" dirty="0" err="1">
                <a:latin typeface="Candara" panose="020E0502030303020204" pitchFamily="34" charset="0"/>
              </a:rPr>
              <a:t>Confar</a:t>
            </a:r>
            <a:r>
              <a:rPr lang="es-AR" sz="2000" dirty="0">
                <a:latin typeface="Candara" panose="020E0502030303020204" pitchFamily="34" charset="0"/>
              </a:rPr>
              <a:t>, </a:t>
            </a:r>
            <a:r>
              <a:rPr lang="es-AR" sz="2000" dirty="0" err="1">
                <a:latin typeface="Candara" panose="020E0502030303020204" pitchFamily="34" charset="0"/>
              </a:rPr>
              <a:t>Conferre</a:t>
            </a:r>
            <a:r>
              <a:rPr lang="es-AR" sz="2000" dirty="0" smtClean="0">
                <a:latin typeface="Candara" panose="020E0502030303020204" pitchFamily="34" charset="0"/>
              </a:rPr>
              <a:t>).</a:t>
            </a:r>
            <a:endParaRPr lang="es-AR" sz="2000" dirty="0">
              <a:latin typeface="Candara" panose="020E0502030303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44624"/>
            <a:ext cx="1475656" cy="9879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471" y="2150628"/>
            <a:ext cx="233836" cy="63034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361" y="2726692"/>
            <a:ext cx="233836" cy="63034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208" y="3374764"/>
            <a:ext cx="233836" cy="6303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209" y="4022836"/>
            <a:ext cx="233836" cy="63034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999" y="4886932"/>
            <a:ext cx="233836" cy="63034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471" y="1268719"/>
            <a:ext cx="233836" cy="63034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45802"/>
          <a:stretch/>
        </p:blipFill>
        <p:spPr>
          <a:xfrm>
            <a:off x="-13419" y="5012338"/>
            <a:ext cx="9144000" cy="18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VOLUNTARIADO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6014" y="1268760"/>
            <a:ext cx="82644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>
                <a:latin typeface="Candara" panose="020E0502030303020204" pitchFamily="34" charset="0"/>
              </a:rPr>
              <a:t>Consolidación del proceso general iniciado en 2016 por el equipo.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Ante </a:t>
            </a:r>
            <a:r>
              <a:rPr lang="es-ES" sz="2000" dirty="0">
                <a:latin typeface="Candara" panose="020E0502030303020204" pitchFamily="34" charset="0"/>
              </a:rPr>
              <a:t>los cambios de integrantes del equipo, se siguió garantizando la continuidad del área y su servicio</a:t>
            </a:r>
            <a:r>
              <a:rPr lang="es-ES" sz="2000" dirty="0" smtClean="0">
                <a:latin typeface="Candara" panose="020E0502030303020204" pitchFamily="34" charset="0"/>
              </a:rPr>
              <a:t>.</a:t>
            </a:r>
          </a:p>
          <a:p>
            <a:pPr lvl="0" algn="just"/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>
                <a:latin typeface="Candara" panose="020E0502030303020204" pitchFamily="34" charset="0"/>
              </a:rPr>
              <a:t>Animación de un taller de Voluntariado Misionero para todo el continente</a:t>
            </a: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Desarrollo </a:t>
            </a:r>
            <a:r>
              <a:rPr lang="es-ES" sz="2000" dirty="0">
                <a:latin typeface="Candara" panose="020E0502030303020204" pitchFamily="34" charset="0"/>
              </a:rPr>
              <a:t>y continuidad de las experiencias.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Acompañamiento </a:t>
            </a:r>
            <a:r>
              <a:rPr lang="es-ES" sz="2000" dirty="0">
                <a:latin typeface="Candara" panose="020E0502030303020204" pitchFamily="34" charset="0"/>
              </a:rPr>
              <a:t>a 15 jóvenes candidatas-os. 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Muy </a:t>
            </a:r>
            <a:r>
              <a:rPr lang="es-ES" sz="2000" dirty="0">
                <a:latin typeface="Candara" panose="020E0502030303020204" pitchFamily="34" charset="0"/>
              </a:rPr>
              <a:t>buena experiencia de diálogo con las comunidades locales donde se realizan los Voluntariados, lo que permitió ir mejorando dichas experiencias y también interesar a nuevas comunidades para recibir voluntarias-os</a:t>
            </a:r>
            <a:r>
              <a:rPr lang="es-ES" sz="2000" dirty="0" smtClean="0">
                <a:latin typeface="Candara" panose="020E0502030303020204" pitchFamily="34" charset="0"/>
              </a:rPr>
              <a:t>.</a:t>
            </a:r>
            <a:endParaRPr lang="es-AR" sz="2000" dirty="0">
              <a:latin typeface="Candara" panose="020E0502030303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44624"/>
            <a:ext cx="1475656" cy="9879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471" y="1142516"/>
            <a:ext cx="233836" cy="63034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53" y="1772775"/>
            <a:ext cx="233836" cy="63034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52" y="2654684"/>
            <a:ext cx="233836" cy="6303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470" y="3271110"/>
            <a:ext cx="233836" cy="63034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52" y="3933015"/>
            <a:ext cx="233836" cy="63034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430" y="4526892"/>
            <a:ext cx="233836" cy="63034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772" b="4617"/>
          <a:stretch/>
        </p:blipFill>
        <p:spPr>
          <a:xfrm>
            <a:off x="-23966" y="5669964"/>
            <a:ext cx="9167965" cy="121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VOLUNTARIADO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6014" y="1340768"/>
            <a:ext cx="81924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>
                <a:latin typeface="Candara" panose="020E0502030303020204" pitchFamily="34" charset="0"/>
              </a:rPr>
              <a:t>Inclusión de la clave de JPIC en la formación de Voluntarias-os, en los proyectos de voluntariado y en las concreciones locales de las experiencias.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Madurez </a:t>
            </a:r>
            <a:r>
              <a:rPr lang="es-ES" sz="2000" dirty="0">
                <a:latin typeface="Candara" panose="020E0502030303020204" pitchFamily="34" charset="0"/>
              </a:rPr>
              <a:t>en el diagnóstico de los procesos de discernimiento de las-os postulantes.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Diálogo </a:t>
            </a:r>
            <a:r>
              <a:rPr lang="es-ES" sz="2000" dirty="0">
                <a:latin typeface="Candara" panose="020E0502030303020204" pitchFamily="34" charset="0"/>
              </a:rPr>
              <a:t>y articulación del Equipo con los representantes de Proclade Santiago. </a:t>
            </a:r>
            <a:endParaRPr lang="es-AR" sz="2000" dirty="0">
              <a:latin typeface="Candara" panose="020E0502030303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44624"/>
            <a:ext cx="1475656" cy="98796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53" y="1574565"/>
            <a:ext cx="233836" cy="63034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52" y="2730078"/>
            <a:ext cx="233836" cy="6303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52" y="3662796"/>
            <a:ext cx="233836" cy="63034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78" b="15231"/>
          <a:stretch/>
        </p:blipFill>
        <p:spPr>
          <a:xfrm>
            <a:off x="-1" y="4689987"/>
            <a:ext cx="9180513" cy="21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191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es-AR" dirty="0" smtClean="0">
                <a:solidFill>
                  <a:schemeClr val="accent6">
                    <a:lumMod val="50000"/>
                  </a:schemeClr>
                </a:solidFill>
              </a:rPr>
              <a:t>PROYECTOS / ONG’S</a:t>
            </a:r>
            <a:endParaRPr lang="es-A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1306" y="1268760"/>
            <a:ext cx="83511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AR" sz="2000" dirty="0">
                <a:latin typeface="Candara" panose="020E0502030303020204" pitchFamily="34" charset="0"/>
              </a:rPr>
              <a:t>Acompañamiento a nuevos planteos misioneros en dos comunidades (Varela y Lambaré) a la luz de los ODS.</a:t>
            </a:r>
          </a:p>
          <a:p>
            <a:pPr lvl="0" algn="just"/>
            <a:endParaRPr lang="es-AR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AR" sz="2000" dirty="0" smtClean="0">
                <a:latin typeface="Candara" panose="020E0502030303020204" pitchFamily="34" charset="0"/>
              </a:rPr>
              <a:t>Campaña </a:t>
            </a:r>
            <a:r>
              <a:rPr lang="es-AR" sz="2000" dirty="0">
                <a:latin typeface="Candara" panose="020E0502030303020204" pitchFamily="34" charset="0"/>
              </a:rPr>
              <a:t>cuatrimestral “Tiempo de Relacionarnos” en contexto de pandemia: apoyo y sensibilización con 4 proyectos sociales de la Provincia.</a:t>
            </a: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Promoción </a:t>
            </a:r>
            <a:r>
              <a:rPr lang="es-ES" sz="2000" dirty="0">
                <a:latin typeface="Candara" panose="020E0502030303020204" pitchFamily="34" charset="0"/>
              </a:rPr>
              <a:t>de una cultura de la cooperación con los proyectos, a través de aportes locales y de socios/as.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Rápida </a:t>
            </a:r>
            <a:r>
              <a:rPr lang="es-ES" sz="2000" dirty="0">
                <a:latin typeface="Candara" panose="020E0502030303020204" pitchFamily="34" charset="0"/>
              </a:rPr>
              <a:t>respuesta ante emergencias expresadas en contexto de COVID </a:t>
            </a:r>
            <a:r>
              <a:rPr lang="es-ES" sz="2000" dirty="0" smtClean="0">
                <a:latin typeface="Candara" panose="020E0502030303020204" pitchFamily="34" charset="0"/>
              </a:rPr>
              <a:t>19.</a:t>
            </a:r>
            <a:endParaRPr lang="es-AR" sz="2000" dirty="0">
              <a:latin typeface="Candara" panose="020E0502030303020204" pitchFamily="34" charset="0"/>
            </a:endParaRPr>
          </a:p>
          <a:p>
            <a:pPr lvl="0" algn="just"/>
            <a:endParaRPr lang="es-ES" sz="2000" dirty="0" smtClean="0">
              <a:latin typeface="Candara" panose="020E0502030303020204" pitchFamily="34" charset="0"/>
            </a:endParaRPr>
          </a:p>
          <a:p>
            <a:pPr lvl="0" algn="just"/>
            <a:r>
              <a:rPr lang="es-ES" sz="2000" dirty="0" smtClean="0">
                <a:latin typeface="Candara" panose="020E0502030303020204" pitchFamily="34" charset="0"/>
              </a:rPr>
              <a:t>Buena </a:t>
            </a:r>
            <a:r>
              <a:rPr lang="es-ES" sz="2000" dirty="0">
                <a:latin typeface="Candara" panose="020E0502030303020204" pitchFamily="34" charset="0"/>
              </a:rPr>
              <a:t>articulación con PROCLADE </a:t>
            </a:r>
            <a:r>
              <a:rPr lang="es-ES" sz="2000" dirty="0" smtClean="0">
                <a:latin typeface="Candara" panose="020E0502030303020204" pitchFamily="34" charset="0"/>
              </a:rPr>
              <a:t>INTERNAZIONALE.</a:t>
            </a:r>
            <a:endParaRPr lang="es-AR" sz="2000" dirty="0">
              <a:latin typeface="Candara" panose="020E0502030303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44624"/>
            <a:ext cx="1475656" cy="9879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54" y="2078620"/>
            <a:ext cx="233836" cy="63034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52" y="3005214"/>
            <a:ext cx="233836" cy="6303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323" y="3950827"/>
            <a:ext cx="233836" cy="63034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791" y="4509079"/>
            <a:ext cx="233836" cy="63034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323" y="1142515"/>
            <a:ext cx="233836" cy="63034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39" b="33979"/>
          <a:stretch/>
        </p:blipFill>
        <p:spPr>
          <a:xfrm>
            <a:off x="538" y="5054412"/>
            <a:ext cx="9144000" cy="18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485</Words>
  <Application>Microsoft Office PowerPoint</Application>
  <PresentationFormat>Presentación en pantalla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  LOGROS EQUIPO DE SOMI  OCTUBRE 2018 / OCTUBRE 2020 </vt:lpstr>
      <vt:lpstr>EQUIPO / PROCURA MISIONERA</vt:lpstr>
      <vt:lpstr>                                                     JPIC</vt:lpstr>
      <vt:lpstr>                                                     JPIC</vt:lpstr>
      <vt:lpstr>                                    VOLUNTARIADO</vt:lpstr>
      <vt:lpstr>VOLUNTARIADO</vt:lpstr>
      <vt:lpstr>PROYECTOS / ONG’S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LOGROS EQUIPO DE SOMI   SAN JOSÉ DEL SUR  OCTUBRE 2018 / OCTUBRE 2020</dc:title>
  <dc:creator>Fernando Guzman</dc:creator>
  <cp:lastModifiedBy>Fernando Guzman</cp:lastModifiedBy>
  <cp:revision>11</cp:revision>
  <dcterms:created xsi:type="dcterms:W3CDTF">2020-09-29T17:35:36Z</dcterms:created>
  <dcterms:modified xsi:type="dcterms:W3CDTF">2020-09-30T13:52:19Z</dcterms:modified>
</cp:coreProperties>
</file>