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  <p:sldMasterId id="2147483674" r:id="rId5"/>
  </p:sldMasterIdLst>
  <p:sldIdLst>
    <p:sldId id="289" r:id="rId6"/>
    <p:sldId id="287" r:id="rId7"/>
    <p:sldId id="257" r:id="rId8"/>
    <p:sldId id="262" r:id="rId9"/>
    <p:sldId id="263" r:id="rId10"/>
    <p:sldId id="290" r:id="rId11"/>
    <p:sldId id="292" r:id="rId12"/>
    <p:sldId id="294" r:id="rId13"/>
    <p:sldId id="293" r:id="rId14"/>
    <p:sldId id="295" r:id="rId15"/>
    <p:sldId id="296" r:id="rId16"/>
    <p:sldId id="297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19" autoAdjust="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C85ED-D75D-4ED0-8713-4DE74D25B801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MT"/>
        </a:p>
      </dgm:t>
    </dgm:pt>
    <dgm:pt modelId="{305BFE8D-AEBF-4877-A826-82301BAC9A4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dirty="0"/>
            <a:t>Functioning</a:t>
          </a:r>
        </a:p>
        <a:p>
          <a:pPr marL="0" lvl="0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dirty="0"/>
            <a:t>Mission Procure</a:t>
          </a:r>
          <a:endParaRPr lang="en-MT" dirty="0"/>
        </a:p>
      </dgm:t>
    </dgm:pt>
    <dgm:pt modelId="{85E0E8BE-4327-44FB-A425-F76D2251648A}" type="parTrans" cxnId="{98992B3D-1589-42F4-847A-F882C878A9BD}">
      <dgm:prSet/>
      <dgm:spPr/>
      <dgm:t>
        <a:bodyPr/>
        <a:lstStyle/>
        <a:p>
          <a:endParaRPr lang="en-MT"/>
        </a:p>
      </dgm:t>
    </dgm:pt>
    <dgm:pt modelId="{94A28211-5E2E-4719-903E-F82CA152A03D}" type="sibTrans" cxnId="{98992B3D-1589-42F4-847A-F882C878A9BD}">
      <dgm:prSet/>
      <dgm:spPr/>
      <dgm:t>
        <a:bodyPr/>
        <a:lstStyle/>
        <a:p>
          <a:endParaRPr lang="en-MT"/>
        </a:p>
      </dgm:t>
    </dgm:pt>
    <dgm:pt modelId="{3E2E5518-B62D-45CF-B5ED-803DF6E1CC92}">
      <dgm:prSet phldrT="[Text]"/>
      <dgm:spPr/>
      <dgm:t>
        <a:bodyPr/>
        <a:lstStyle/>
        <a:p>
          <a:r>
            <a:rPr lang="en-IN" dirty="0"/>
            <a:t>Project Format &amp; CLAPNET</a:t>
          </a:r>
          <a:endParaRPr lang="en-MT" dirty="0"/>
        </a:p>
      </dgm:t>
    </dgm:pt>
    <dgm:pt modelId="{1ED1AF85-FAAC-42FA-B887-F9E6781CB7B5}" type="parTrans" cxnId="{4C543A8B-DAC5-4F97-8FC2-1057B1D89432}">
      <dgm:prSet/>
      <dgm:spPr/>
      <dgm:t>
        <a:bodyPr/>
        <a:lstStyle/>
        <a:p>
          <a:endParaRPr lang="en-MT"/>
        </a:p>
      </dgm:t>
    </dgm:pt>
    <dgm:pt modelId="{59CA6EA5-1773-469F-BDE7-67AB02B95969}" type="sibTrans" cxnId="{4C543A8B-DAC5-4F97-8FC2-1057B1D89432}">
      <dgm:prSet/>
      <dgm:spPr/>
      <dgm:t>
        <a:bodyPr/>
        <a:lstStyle/>
        <a:p>
          <a:endParaRPr lang="en-MT"/>
        </a:p>
      </dgm:t>
    </dgm:pt>
    <dgm:pt modelId="{A03457EB-82CF-47BC-9484-A811DBA1DB2F}">
      <dgm:prSet phldrT="[Text]"/>
      <dgm:spPr/>
      <dgm:t>
        <a:bodyPr/>
        <a:lstStyle/>
        <a:p>
          <a:r>
            <a:rPr lang="en-IN" dirty="0"/>
            <a:t>Claretian Mission Day</a:t>
          </a:r>
          <a:endParaRPr lang="en-MT" dirty="0"/>
        </a:p>
      </dgm:t>
    </dgm:pt>
    <dgm:pt modelId="{36588840-0FA5-4E43-AB1B-425F771AC3AF}" type="parTrans" cxnId="{94D8EA36-D838-4FDC-8503-D043DA3BE56F}">
      <dgm:prSet/>
      <dgm:spPr/>
      <dgm:t>
        <a:bodyPr/>
        <a:lstStyle/>
        <a:p>
          <a:endParaRPr lang="en-MT"/>
        </a:p>
      </dgm:t>
    </dgm:pt>
    <dgm:pt modelId="{7F47D1EA-F9CB-44C5-A2AA-2EE212054491}" type="sibTrans" cxnId="{94D8EA36-D838-4FDC-8503-D043DA3BE56F}">
      <dgm:prSet/>
      <dgm:spPr/>
      <dgm:t>
        <a:bodyPr/>
        <a:lstStyle/>
        <a:p>
          <a:endParaRPr lang="en-MT"/>
        </a:p>
      </dgm:t>
    </dgm:pt>
    <dgm:pt modelId="{1B7511CD-9640-4FD7-96C6-2D998A92AA73}">
      <dgm:prSet phldrT="[Text]"/>
      <dgm:spPr/>
      <dgm:t>
        <a:bodyPr/>
        <a:lstStyle/>
        <a:p>
          <a:r>
            <a:rPr lang="en-IN" dirty="0"/>
            <a:t>Policies for Project Work </a:t>
          </a:r>
          <a:endParaRPr lang="en-MT" dirty="0"/>
        </a:p>
      </dgm:t>
    </dgm:pt>
    <dgm:pt modelId="{EE24C64C-83BE-4D47-B7EF-6EF272B9AB97}" type="parTrans" cxnId="{8CFB21D5-C8F4-492D-998E-6F46BE074B4D}">
      <dgm:prSet/>
      <dgm:spPr/>
      <dgm:t>
        <a:bodyPr/>
        <a:lstStyle/>
        <a:p>
          <a:endParaRPr lang="en-MT"/>
        </a:p>
      </dgm:t>
    </dgm:pt>
    <dgm:pt modelId="{4787FFB6-0CF1-43E6-9A96-F57198AFDCAB}" type="sibTrans" cxnId="{8CFB21D5-C8F4-492D-998E-6F46BE074B4D}">
      <dgm:prSet/>
      <dgm:spPr/>
      <dgm:t>
        <a:bodyPr/>
        <a:lstStyle/>
        <a:p>
          <a:endParaRPr lang="en-MT"/>
        </a:p>
      </dgm:t>
    </dgm:pt>
    <dgm:pt modelId="{AE760BC9-B99C-4045-B85A-3771C4C5F31D}" type="pres">
      <dgm:prSet presAssocID="{480C85ED-D75D-4ED0-8713-4DE74D25B801}" presName="diagram" presStyleCnt="0">
        <dgm:presLayoutVars>
          <dgm:dir/>
          <dgm:resizeHandles val="exact"/>
        </dgm:presLayoutVars>
      </dgm:prSet>
      <dgm:spPr/>
    </dgm:pt>
    <dgm:pt modelId="{394BACA8-C9B4-4F53-9885-1085925C7F41}" type="pres">
      <dgm:prSet presAssocID="{305BFE8D-AEBF-4877-A826-82301BAC9A4F}" presName="node" presStyleLbl="node1" presStyleIdx="0" presStyleCnt="4" custLinFactNeighborX="-37296" custLinFactNeighborY="2596">
        <dgm:presLayoutVars>
          <dgm:bulletEnabled val="1"/>
        </dgm:presLayoutVars>
      </dgm:prSet>
      <dgm:spPr/>
    </dgm:pt>
    <dgm:pt modelId="{C1342824-28C9-4AE9-BF19-E96C2ACAD905}" type="pres">
      <dgm:prSet presAssocID="{94A28211-5E2E-4719-903E-F82CA152A03D}" presName="sibTrans" presStyleCnt="0"/>
      <dgm:spPr/>
    </dgm:pt>
    <dgm:pt modelId="{14CE8203-C70D-4CB7-90F4-004B08938BAD}" type="pres">
      <dgm:prSet presAssocID="{3E2E5518-B62D-45CF-B5ED-803DF6E1CC92}" presName="node" presStyleLbl="node1" presStyleIdx="1" presStyleCnt="4" custLinFactNeighborX="36764" custLinFactNeighborY="3635">
        <dgm:presLayoutVars>
          <dgm:bulletEnabled val="1"/>
        </dgm:presLayoutVars>
      </dgm:prSet>
      <dgm:spPr/>
    </dgm:pt>
    <dgm:pt modelId="{0AFAC148-67A5-43F3-8B12-3EC0954CB211}" type="pres">
      <dgm:prSet presAssocID="{59CA6EA5-1773-469F-BDE7-67AB02B95969}" presName="sibTrans" presStyleCnt="0"/>
      <dgm:spPr/>
    </dgm:pt>
    <dgm:pt modelId="{82530785-A7FF-46AB-B95F-2E7E499FF481}" type="pres">
      <dgm:prSet presAssocID="{A03457EB-82CF-47BC-9484-A811DBA1DB2F}" presName="node" presStyleLbl="node1" presStyleIdx="2" presStyleCnt="4" custLinFactY="12263" custLinFactNeighborX="14020" custLinFactNeighborY="100000">
        <dgm:presLayoutVars>
          <dgm:bulletEnabled val="1"/>
        </dgm:presLayoutVars>
      </dgm:prSet>
      <dgm:spPr/>
    </dgm:pt>
    <dgm:pt modelId="{B2BB3DDE-02E1-4749-B19D-8E9335782843}" type="pres">
      <dgm:prSet presAssocID="{7F47D1EA-F9CB-44C5-A2AA-2EE212054491}" presName="sibTrans" presStyleCnt="0"/>
      <dgm:spPr/>
    </dgm:pt>
    <dgm:pt modelId="{0533B9A5-4AB3-4BCA-AAEB-245538A9D323}" type="pres">
      <dgm:prSet presAssocID="{1B7511CD-9640-4FD7-96C6-2D998A92AA73}" presName="node" presStyleLbl="node1" presStyleIdx="3" presStyleCnt="4" custLinFactNeighborX="-59819" custLinFactNeighborY="-5193">
        <dgm:presLayoutVars>
          <dgm:bulletEnabled val="1"/>
        </dgm:presLayoutVars>
      </dgm:prSet>
      <dgm:spPr/>
    </dgm:pt>
  </dgm:ptLst>
  <dgm:cxnLst>
    <dgm:cxn modelId="{93CA041C-1FA9-456A-9C6E-9DD01F0ADDC7}" type="presOf" srcId="{3E2E5518-B62D-45CF-B5ED-803DF6E1CC92}" destId="{14CE8203-C70D-4CB7-90F4-004B08938BAD}" srcOrd="0" destOrd="0" presId="urn:microsoft.com/office/officeart/2005/8/layout/default"/>
    <dgm:cxn modelId="{94D8EA36-D838-4FDC-8503-D043DA3BE56F}" srcId="{480C85ED-D75D-4ED0-8713-4DE74D25B801}" destId="{A03457EB-82CF-47BC-9484-A811DBA1DB2F}" srcOrd="2" destOrd="0" parTransId="{36588840-0FA5-4E43-AB1B-425F771AC3AF}" sibTransId="{7F47D1EA-F9CB-44C5-A2AA-2EE212054491}"/>
    <dgm:cxn modelId="{98992B3D-1589-42F4-847A-F882C878A9BD}" srcId="{480C85ED-D75D-4ED0-8713-4DE74D25B801}" destId="{305BFE8D-AEBF-4877-A826-82301BAC9A4F}" srcOrd="0" destOrd="0" parTransId="{85E0E8BE-4327-44FB-A425-F76D2251648A}" sibTransId="{94A28211-5E2E-4719-903E-F82CA152A03D}"/>
    <dgm:cxn modelId="{D232A14D-F113-43B7-820F-AC3D060F5454}" type="presOf" srcId="{480C85ED-D75D-4ED0-8713-4DE74D25B801}" destId="{AE760BC9-B99C-4045-B85A-3771C4C5F31D}" srcOrd="0" destOrd="0" presId="urn:microsoft.com/office/officeart/2005/8/layout/default"/>
    <dgm:cxn modelId="{4C543A8B-DAC5-4F97-8FC2-1057B1D89432}" srcId="{480C85ED-D75D-4ED0-8713-4DE74D25B801}" destId="{3E2E5518-B62D-45CF-B5ED-803DF6E1CC92}" srcOrd="1" destOrd="0" parTransId="{1ED1AF85-FAAC-42FA-B887-F9E6781CB7B5}" sibTransId="{59CA6EA5-1773-469F-BDE7-67AB02B95969}"/>
    <dgm:cxn modelId="{8A58C097-32DC-4AD5-920F-6F752D80CD63}" type="presOf" srcId="{305BFE8D-AEBF-4877-A826-82301BAC9A4F}" destId="{394BACA8-C9B4-4F53-9885-1085925C7F41}" srcOrd="0" destOrd="0" presId="urn:microsoft.com/office/officeart/2005/8/layout/default"/>
    <dgm:cxn modelId="{8CFB21D5-C8F4-492D-998E-6F46BE074B4D}" srcId="{480C85ED-D75D-4ED0-8713-4DE74D25B801}" destId="{1B7511CD-9640-4FD7-96C6-2D998A92AA73}" srcOrd="3" destOrd="0" parTransId="{EE24C64C-83BE-4D47-B7EF-6EF272B9AB97}" sibTransId="{4787FFB6-0CF1-43E6-9A96-F57198AFDCAB}"/>
    <dgm:cxn modelId="{80D865E8-CAF2-46D3-9426-2D2322CADC11}" type="presOf" srcId="{A03457EB-82CF-47BC-9484-A811DBA1DB2F}" destId="{82530785-A7FF-46AB-B95F-2E7E499FF481}" srcOrd="0" destOrd="0" presId="urn:microsoft.com/office/officeart/2005/8/layout/default"/>
    <dgm:cxn modelId="{99A9C9E9-1D09-4DE4-9F1A-A35FFAFFE54E}" type="presOf" srcId="{1B7511CD-9640-4FD7-96C6-2D998A92AA73}" destId="{0533B9A5-4AB3-4BCA-AAEB-245538A9D323}" srcOrd="0" destOrd="0" presId="urn:microsoft.com/office/officeart/2005/8/layout/default"/>
    <dgm:cxn modelId="{635E11C8-6375-4C2B-B5AB-6717545CF25C}" type="presParOf" srcId="{AE760BC9-B99C-4045-B85A-3771C4C5F31D}" destId="{394BACA8-C9B4-4F53-9885-1085925C7F41}" srcOrd="0" destOrd="0" presId="urn:microsoft.com/office/officeart/2005/8/layout/default"/>
    <dgm:cxn modelId="{31EC95B3-8399-4EE5-8759-0521764C7521}" type="presParOf" srcId="{AE760BC9-B99C-4045-B85A-3771C4C5F31D}" destId="{C1342824-28C9-4AE9-BF19-E96C2ACAD905}" srcOrd="1" destOrd="0" presId="urn:microsoft.com/office/officeart/2005/8/layout/default"/>
    <dgm:cxn modelId="{B2C2D30F-1B80-4BDA-AD1F-AB613C7DA50E}" type="presParOf" srcId="{AE760BC9-B99C-4045-B85A-3771C4C5F31D}" destId="{14CE8203-C70D-4CB7-90F4-004B08938BAD}" srcOrd="2" destOrd="0" presId="urn:microsoft.com/office/officeart/2005/8/layout/default"/>
    <dgm:cxn modelId="{30A184C9-A498-4FE5-8A16-2B8498EDEFA1}" type="presParOf" srcId="{AE760BC9-B99C-4045-B85A-3771C4C5F31D}" destId="{0AFAC148-67A5-43F3-8B12-3EC0954CB211}" srcOrd="3" destOrd="0" presId="urn:microsoft.com/office/officeart/2005/8/layout/default"/>
    <dgm:cxn modelId="{C4D9E8BB-D3C3-46BE-87D5-50B2BA0E7405}" type="presParOf" srcId="{AE760BC9-B99C-4045-B85A-3771C4C5F31D}" destId="{82530785-A7FF-46AB-B95F-2E7E499FF481}" srcOrd="4" destOrd="0" presId="urn:microsoft.com/office/officeart/2005/8/layout/default"/>
    <dgm:cxn modelId="{CD2FFCF7-3DD1-4E80-B239-F40FAFCA84EA}" type="presParOf" srcId="{AE760BC9-B99C-4045-B85A-3771C4C5F31D}" destId="{B2BB3DDE-02E1-4749-B19D-8E9335782843}" srcOrd="5" destOrd="0" presId="urn:microsoft.com/office/officeart/2005/8/layout/default"/>
    <dgm:cxn modelId="{5A34BCCD-5C2E-47B1-83CF-D07270B7625E}" type="presParOf" srcId="{AE760BC9-B99C-4045-B85A-3771C4C5F31D}" destId="{0533B9A5-4AB3-4BCA-AAEB-245538A9D32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6F2BB1-F8CE-4F5A-85F8-98D771A5F66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352EF79-E901-4DBC-8547-18EE9619B90D}">
      <dgm:prSet phldrT="[Text]"/>
      <dgm:spPr/>
      <dgm:t>
        <a:bodyPr/>
        <a:lstStyle/>
        <a:p>
          <a:r>
            <a:rPr lang="en-IN" dirty="0"/>
            <a:t>Title Page</a:t>
          </a:r>
        </a:p>
      </dgm:t>
    </dgm:pt>
    <dgm:pt modelId="{E6C2B951-6C92-46D2-A0F6-3850A081FC7F}" type="parTrans" cxnId="{D3E87C59-7ABE-43A3-9DA7-FC0FCC8CEE24}">
      <dgm:prSet/>
      <dgm:spPr/>
      <dgm:t>
        <a:bodyPr/>
        <a:lstStyle/>
        <a:p>
          <a:endParaRPr lang="en-IN"/>
        </a:p>
      </dgm:t>
    </dgm:pt>
    <dgm:pt modelId="{1AD6B8E8-FC33-461A-A757-3F30BD193C39}" type="sibTrans" cxnId="{D3E87C59-7ABE-43A3-9DA7-FC0FCC8CEE24}">
      <dgm:prSet/>
      <dgm:spPr/>
      <dgm:t>
        <a:bodyPr/>
        <a:lstStyle/>
        <a:p>
          <a:endParaRPr lang="en-IN"/>
        </a:p>
      </dgm:t>
    </dgm:pt>
    <dgm:pt modelId="{9B19CB1B-ABD6-4031-9B97-9E88BE9AD416}">
      <dgm:prSet phldrT="[Text]"/>
      <dgm:spPr/>
      <dgm:t>
        <a:bodyPr/>
        <a:lstStyle/>
        <a:p>
          <a:r>
            <a:rPr lang="en-IN" dirty="0"/>
            <a:t>Project Information</a:t>
          </a:r>
        </a:p>
      </dgm:t>
    </dgm:pt>
    <dgm:pt modelId="{08D5CC97-F209-45B0-B44D-3CD276A89BCE}" type="parTrans" cxnId="{A433B87B-15AF-4672-ABF9-1A02877083DE}">
      <dgm:prSet/>
      <dgm:spPr/>
      <dgm:t>
        <a:bodyPr/>
        <a:lstStyle/>
        <a:p>
          <a:endParaRPr lang="en-IN"/>
        </a:p>
      </dgm:t>
    </dgm:pt>
    <dgm:pt modelId="{4D8CE25F-1A06-4B78-B6AC-3F8CD2182F88}" type="sibTrans" cxnId="{A433B87B-15AF-4672-ABF9-1A02877083DE}">
      <dgm:prSet/>
      <dgm:spPr/>
      <dgm:t>
        <a:bodyPr/>
        <a:lstStyle/>
        <a:p>
          <a:endParaRPr lang="en-IN"/>
        </a:p>
      </dgm:t>
    </dgm:pt>
    <dgm:pt modelId="{77DAD0DD-510D-4AC1-9FEC-FE2D9F060E7D}">
      <dgm:prSet phldrT="[Text]"/>
      <dgm:spPr/>
      <dgm:t>
        <a:bodyPr/>
        <a:lstStyle/>
        <a:p>
          <a:r>
            <a:rPr lang="en-IN" dirty="0"/>
            <a:t>Financial Information</a:t>
          </a:r>
        </a:p>
      </dgm:t>
    </dgm:pt>
    <dgm:pt modelId="{7BA2EDD2-BDFA-4638-890E-A6FDD4BDB938}" type="parTrans" cxnId="{8B09E4A2-0980-4432-8DD9-EC91D7424E40}">
      <dgm:prSet/>
      <dgm:spPr/>
      <dgm:t>
        <a:bodyPr/>
        <a:lstStyle/>
        <a:p>
          <a:endParaRPr lang="en-IN"/>
        </a:p>
      </dgm:t>
    </dgm:pt>
    <dgm:pt modelId="{0C854F51-0B74-407A-8BD6-E5DDB35FBA2F}" type="sibTrans" cxnId="{8B09E4A2-0980-4432-8DD9-EC91D7424E40}">
      <dgm:prSet/>
      <dgm:spPr/>
      <dgm:t>
        <a:bodyPr/>
        <a:lstStyle/>
        <a:p>
          <a:endParaRPr lang="en-IN"/>
        </a:p>
      </dgm:t>
    </dgm:pt>
    <dgm:pt modelId="{48D3F572-6E4D-47A8-9AB8-942D821E8089}">
      <dgm:prSet phldrT="[Text]"/>
      <dgm:spPr/>
      <dgm:t>
        <a:bodyPr/>
        <a:lstStyle/>
        <a:p>
          <a:r>
            <a:rPr lang="en-IN" dirty="0"/>
            <a:t>Annexure</a:t>
          </a:r>
        </a:p>
      </dgm:t>
    </dgm:pt>
    <dgm:pt modelId="{A8833FD9-5F7B-41EE-A5D4-7B7D1B6C4CFA}" type="parTrans" cxnId="{B8BBACD1-4FC4-4442-96E3-83ED4A0B7F56}">
      <dgm:prSet/>
      <dgm:spPr/>
      <dgm:t>
        <a:bodyPr/>
        <a:lstStyle/>
        <a:p>
          <a:endParaRPr lang="en-IN"/>
        </a:p>
      </dgm:t>
    </dgm:pt>
    <dgm:pt modelId="{C8322916-674A-4295-859E-F1C5A879C139}" type="sibTrans" cxnId="{B8BBACD1-4FC4-4442-96E3-83ED4A0B7F56}">
      <dgm:prSet/>
      <dgm:spPr/>
      <dgm:t>
        <a:bodyPr/>
        <a:lstStyle/>
        <a:p>
          <a:endParaRPr lang="en-IN"/>
        </a:p>
      </dgm:t>
    </dgm:pt>
    <dgm:pt modelId="{6A01474D-94FE-4CA2-931B-B0C9C3B8F037}">
      <dgm:prSet phldrT="[Text]"/>
      <dgm:spPr/>
      <dgm:t>
        <a:bodyPr/>
        <a:lstStyle/>
        <a:p>
          <a:r>
            <a:rPr lang="en-IN" dirty="0"/>
            <a:t>Declaration</a:t>
          </a:r>
        </a:p>
      </dgm:t>
    </dgm:pt>
    <dgm:pt modelId="{D3838AB8-2E8E-4380-A25A-6AD79533044C}" type="parTrans" cxnId="{CEC68EDD-3427-4B1B-BBD6-F4B25F746DFD}">
      <dgm:prSet/>
      <dgm:spPr/>
      <dgm:t>
        <a:bodyPr/>
        <a:lstStyle/>
        <a:p>
          <a:endParaRPr lang="en-IN"/>
        </a:p>
      </dgm:t>
    </dgm:pt>
    <dgm:pt modelId="{7DD992BA-F5C6-4DC0-833F-60CAB464B7CA}" type="sibTrans" cxnId="{CEC68EDD-3427-4B1B-BBD6-F4B25F746DFD}">
      <dgm:prSet/>
      <dgm:spPr/>
      <dgm:t>
        <a:bodyPr/>
        <a:lstStyle/>
        <a:p>
          <a:endParaRPr lang="en-IN"/>
        </a:p>
      </dgm:t>
    </dgm:pt>
    <dgm:pt modelId="{FDA930A5-7DE2-4CF0-9F31-396F66DC98E8}" type="pres">
      <dgm:prSet presAssocID="{646F2BB1-F8CE-4F5A-85F8-98D771A5F662}" presName="diagram" presStyleCnt="0">
        <dgm:presLayoutVars>
          <dgm:dir/>
          <dgm:resizeHandles val="exact"/>
        </dgm:presLayoutVars>
      </dgm:prSet>
      <dgm:spPr/>
    </dgm:pt>
    <dgm:pt modelId="{24DF7845-144D-4BF7-B5CD-2955FBA198F8}" type="pres">
      <dgm:prSet presAssocID="{A352EF79-E901-4DBC-8547-18EE9619B90D}" presName="node" presStyleLbl="node1" presStyleIdx="0" presStyleCnt="5" custLinFactNeighborY="1681">
        <dgm:presLayoutVars>
          <dgm:bulletEnabled val="1"/>
        </dgm:presLayoutVars>
      </dgm:prSet>
      <dgm:spPr/>
    </dgm:pt>
    <dgm:pt modelId="{0621A09F-D015-4AA2-83A3-5743FDDF31BF}" type="pres">
      <dgm:prSet presAssocID="{1AD6B8E8-FC33-461A-A757-3F30BD193C39}" presName="sibTrans" presStyleCnt="0"/>
      <dgm:spPr/>
    </dgm:pt>
    <dgm:pt modelId="{6C227D6C-7BF2-4110-A739-4262AE10498B}" type="pres">
      <dgm:prSet presAssocID="{9B19CB1B-ABD6-4031-9B97-9E88BE9AD416}" presName="node" presStyleLbl="node1" presStyleIdx="1" presStyleCnt="5">
        <dgm:presLayoutVars>
          <dgm:bulletEnabled val="1"/>
        </dgm:presLayoutVars>
      </dgm:prSet>
      <dgm:spPr/>
    </dgm:pt>
    <dgm:pt modelId="{AD1A4E33-AF00-478E-98A8-1713C38A3831}" type="pres">
      <dgm:prSet presAssocID="{4D8CE25F-1A06-4B78-B6AC-3F8CD2182F88}" presName="sibTrans" presStyleCnt="0"/>
      <dgm:spPr/>
    </dgm:pt>
    <dgm:pt modelId="{0114575E-06D5-477A-B631-4659EAFEA81C}" type="pres">
      <dgm:prSet presAssocID="{77DAD0DD-510D-4AC1-9FEC-FE2D9F060E7D}" presName="node" presStyleLbl="node1" presStyleIdx="2" presStyleCnt="5">
        <dgm:presLayoutVars>
          <dgm:bulletEnabled val="1"/>
        </dgm:presLayoutVars>
      </dgm:prSet>
      <dgm:spPr/>
    </dgm:pt>
    <dgm:pt modelId="{8DF8A308-3A05-4274-8C7D-D06684F136EE}" type="pres">
      <dgm:prSet presAssocID="{0C854F51-0B74-407A-8BD6-E5DDB35FBA2F}" presName="sibTrans" presStyleCnt="0"/>
      <dgm:spPr/>
    </dgm:pt>
    <dgm:pt modelId="{7B3AFA8B-89B9-4CF9-B054-4455D719061D}" type="pres">
      <dgm:prSet presAssocID="{6A01474D-94FE-4CA2-931B-B0C9C3B8F037}" presName="node" presStyleLbl="node1" presStyleIdx="3" presStyleCnt="5">
        <dgm:presLayoutVars>
          <dgm:bulletEnabled val="1"/>
        </dgm:presLayoutVars>
      </dgm:prSet>
      <dgm:spPr/>
    </dgm:pt>
    <dgm:pt modelId="{472668E7-8B0D-4795-86F9-CD5BFAE08C89}" type="pres">
      <dgm:prSet presAssocID="{7DD992BA-F5C6-4DC0-833F-60CAB464B7CA}" presName="sibTrans" presStyleCnt="0"/>
      <dgm:spPr/>
    </dgm:pt>
    <dgm:pt modelId="{AA2E754B-D83B-412B-8905-E574DB439EE1}" type="pres">
      <dgm:prSet presAssocID="{48D3F572-6E4D-47A8-9AB8-942D821E8089}" presName="node" presStyleLbl="node1" presStyleIdx="4" presStyleCnt="5">
        <dgm:presLayoutVars>
          <dgm:bulletEnabled val="1"/>
        </dgm:presLayoutVars>
      </dgm:prSet>
      <dgm:spPr/>
    </dgm:pt>
  </dgm:ptLst>
  <dgm:cxnLst>
    <dgm:cxn modelId="{EE954623-B4B9-40AA-8559-FDFF7736072E}" type="presOf" srcId="{77DAD0DD-510D-4AC1-9FEC-FE2D9F060E7D}" destId="{0114575E-06D5-477A-B631-4659EAFEA81C}" srcOrd="0" destOrd="0" presId="urn:microsoft.com/office/officeart/2005/8/layout/default"/>
    <dgm:cxn modelId="{4581D725-352F-4C8F-BD34-AA59DB2FD11C}" type="presOf" srcId="{48D3F572-6E4D-47A8-9AB8-942D821E8089}" destId="{AA2E754B-D83B-412B-8905-E574DB439EE1}" srcOrd="0" destOrd="0" presId="urn:microsoft.com/office/officeart/2005/8/layout/default"/>
    <dgm:cxn modelId="{5E3AA768-0CC2-4553-A14E-80FC72045F34}" type="presOf" srcId="{6A01474D-94FE-4CA2-931B-B0C9C3B8F037}" destId="{7B3AFA8B-89B9-4CF9-B054-4455D719061D}" srcOrd="0" destOrd="0" presId="urn:microsoft.com/office/officeart/2005/8/layout/default"/>
    <dgm:cxn modelId="{E2B9524E-3EF2-4F15-9033-1CE2F4EFCFF2}" type="presOf" srcId="{9B19CB1B-ABD6-4031-9B97-9E88BE9AD416}" destId="{6C227D6C-7BF2-4110-A739-4262AE10498B}" srcOrd="0" destOrd="0" presId="urn:microsoft.com/office/officeart/2005/8/layout/default"/>
    <dgm:cxn modelId="{D3E87C59-7ABE-43A3-9DA7-FC0FCC8CEE24}" srcId="{646F2BB1-F8CE-4F5A-85F8-98D771A5F662}" destId="{A352EF79-E901-4DBC-8547-18EE9619B90D}" srcOrd="0" destOrd="0" parTransId="{E6C2B951-6C92-46D2-A0F6-3850A081FC7F}" sibTransId="{1AD6B8E8-FC33-461A-A757-3F30BD193C39}"/>
    <dgm:cxn modelId="{A433B87B-15AF-4672-ABF9-1A02877083DE}" srcId="{646F2BB1-F8CE-4F5A-85F8-98D771A5F662}" destId="{9B19CB1B-ABD6-4031-9B97-9E88BE9AD416}" srcOrd="1" destOrd="0" parTransId="{08D5CC97-F209-45B0-B44D-3CD276A89BCE}" sibTransId="{4D8CE25F-1A06-4B78-B6AC-3F8CD2182F88}"/>
    <dgm:cxn modelId="{8B09E4A2-0980-4432-8DD9-EC91D7424E40}" srcId="{646F2BB1-F8CE-4F5A-85F8-98D771A5F662}" destId="{77DAD0DD-510D-4AC1-9FEC-FE2D9F060E7D}" srcOrd="2" destOrd="0" parTransId="{7BA2EDD2-BDFA-4638-890E-A6FDD4BDB938}" sibTransId="{0C854F51-0B74-407A-8BD6-E5DDB35FBA2F}"/>
    <dgm:cxn modelId="{B8BBACD1-4FC4-4442-96E3-83ED4A0B7F56}" srcId="{646F2BB1-F8CE-4F5A-85F8-98D771A5F662}" destId="{48D3F572-6E4D-47A8-9AB8-942D821E8089}" srcOrd="4" destOrd="0" parTransId="{A8833FD9-5F7B-41EE-A5D4-7B7D1B6C4CFA}" sibTransId="{C8322916-674A-4295-859E-F1C5A879C139}"/>
    <dgm:cxn modelId="{D6A01DD8-109D-4D02-9550-156281DC755F}" type="presOf" srcId="{A352EF79-E901-4DBC-8547-18EE9619B90D}" destId="{24DF7845-144D-4BF7-B5CD-2955FBA198F8}" srcOrd="0" destOrd="0" presId="urn:microsoft.com/office/officeart/2005/8/layout/default"/>
    <dgm:cxn modelId="{CEC68EDD-3427-4B1B-BBD6-F4B25F746DFD}" srcId="{646F2BB1-F8CE-4F5A-85F8-98D771A5F662}" destId="{6A01474D-94FE-4CA2-931B-B0C9C3B8F037}" srcOrd="3" destOrd="0" parTransId="{D3838AB8-2E8E-4380-A25A-6AD79533044C}" sibTransId="{7DD992BA-F5C6-4DC0-833F-60CAB464B7CA}"/>
    <dgm:cxn modelId="{4E66BFF2-575C-4DE8-B1AB-534022B06C0D}" type="presOf" srcId="{646F2BB1-F8CE-4F5A-85F8-98D771A5F662}" destId="{FDA930A5-7DE2-4CF0-9F31-396F66DC98E8}" srcOrd="0" destOrd="0" presId="urn:microsoft.com/office/officeart/2005/8/layout/default"/>
    <dgm:cxn modelId="{27B0E17C-CE8D-442E-881D-59F1F563237B}" type="presParOf" srcId="{FDA930A5-7DE2-4CF0-9F31-396F66DC98E8}" destId="{24DF7845-144D-4BF7-B5CD-2955FBA198F8}" srcOrd="0" destOrd="0" presId="urn:microsoft.com/office/officeart/2005/8/layout/default"/>
    <dgm:cxn modelId="{BA2D95C3-3A3D-46DD-A2AA-CE31EC3F9062}" type="presParOf" srcId="{FDA930A5-7DE2-4CF0-9F31-396F66DC98E8}" destId="{0621A09F-D015-4AA2-83A3-5743FDDF31BF}" srcOrd="1" destOrd="0" presId="urn:microsoft.com/office/officeart/2005/8/layout/default"/>
    <dgm:cxn modelId="{3BAB87B1-D390-45B4-8411-C34B1B4D187A}" type="presParOf" srcId="{FDA930A5-7DE2-4CF0-9F31-396F66DC98E8}" destId="{6C227D6C-7BF2-4110-A739-4262AE10498B}" srcOrd="2" destOrd="0" presId="urn:microsoft.com/office/officeart/2005/8/layout/default"/>
    <dgm:cxn modelId="{40603F5E-BD63-4DAE-B72B-3692D145F15C}" type="presParOf" srcId="{FDA930A5-7DE2-4CF0-9F31-396F66DC98E8}" destId="{AD1A4E33-AF00-478E-98A8-1713C38A3831}" srcOrd="3" destOrd="0" presId="urn:microsoft.com/office/officeart/2005/8/layout/default"/>
    <dgm:cxn modelId="{48E33BD4-0387-4B5F-9791-D1F009702859}" type="presParOf" srcId="{FDA930A5-7DE2-4CF0-9F31-396F66DC98E8}" destId="{0114575E-06D5-477A-B631-4659EAFEA81C}" srcOrd="4" destOrd="0" presId="urn:microsoft.com/office/officeart/2005/8/layout/default"/>
    <dgm:cxn modelId="{FB787AE5-009F-4586-8076-067978B9FADF}" type="presParOf" srcId="{FDA930A5-7DE2-4CF0-9F31-396F66DC98E8}" destId="{8DF8A308-3A05-4274-8C7D-D06684F136EE}" srcOrd="5" destOrd="0" presId="urn:microsoft.com/office/officeart/2005/8/layout/default"/>
    <dgm:cxn modelId="{5FBD75B6-8593-4D30-8FAE-CFDF04850832}" type="presParOf" srcId="{FDA930A5-7DE2-4CF0-9F31-396F66DC98E8}" destId="{7B3AFA8B-89B9-4CF9-B054-4455D719061D}" srcOrd="6" destOrd="0" presId="urn:microsoft.com/office/officeart/2005/8/layout/default"/>
    <dgm:cxn modelId="{8C18CD87-3E6F-4809-8B62-D50B73A3BDAE}" type="presParOf" srcId="{FDA930A5-7DE2-4CF0-9F31-396F66DC98E8}" destId="{472668E7-8B0D-4795-86F9-CD5BFAE08C89}" srcOrd="7" destOrd="0" presId="urn:microsoft.com/office/officeart/2005/8/layout/default"/>
    <dgm:cxn modelId="{AE42BB72-5FD2-43AB-9220-EB728B8AD113}" type="presParOf" srcId="{FDA930A5-7DE2-4CF0-9F31-396F66DC98E8}" destId="{AA2E754B-D83B-412B-8905-E574DB439EE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9AF196-B8DC-4B2C-B7A2-78B1CC3103C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F445FBB-7DFA-4878-A682-08F23811BC45}">
      <dgm:prSet phldrT="[Text]"/>
      <dgm:spPr/>
      <dgm:t>
        <a:bodyPr/>
        <a:lstStyle/>
        <a:p>
          <a:r>
            <a:rPr lang="en-IN" dirty="0"/>
            <a:t>Cost Plan</a:t>
          </a:r>
        </a:p>
      </dgm:t>
    </dgm:pt>
    <dgm:pt modelId="{D7209444-3984-4E7F-BF49-66C0802FD651}" type="parTrans" cxnId="{3D24382E-7A07-4F9C-AA89-A499C341E447}">
      <dgm:prSet/>
      <dgm:spPr/>
      <dgm:t>
        <a:bodyPr/>
        <a:lstStyle/>
        <a:p>
          <a:endParaRPr lang="en-IN"/>
        </a:p>
      </dgm:t>
    </dgm:pt>
    <dgm:pt modelId="{C7366708-495B-4142-95DD-9DB3338A9BC2}" type="sibTrans" cxnId="{3D24382E-7A07-4F9C-AA89-A499C341E447}">
      <dgm:prSet/>
      <dgm:spPr/>
      <dgm:t>
        <a:bodyPr/>
        <a:lstStyle/>
        <a:p>
          <a:endParaRPr lang="en-IN"/>
        </a:p>
      </dgm:t>
    </dgm:pt>
    <dgm:pt modelId="{3385C7A9-BD00-48F4-B642-0AE1584FB40F}">
      <dgm:prSet phldrT="[Text]"/>
      <dgm:spPr/>
      <dgm:t>
        <a:bodyPr/>
        <a:lstStyle/>
        <a:p>
          <a:r>
            <a:rPr lang="en-IN" dirty="0"/>
            <a:t>Finance Plan</a:t>
          </a:r>
        </a:p>
      </dgm:t>
    </dgm:pt>
    <dgm:pt modelId="{1495DB6F-35D2-4ED7-9834-AA832F199920}" type="parTrans" cxnId="{8D34B62A-AF55-4C1D-BE25-342D8ECAA154}">
      <dgm:prSet/>
      <dgm:spPr/>
      <dgm:t>
        <a:bodyPr/>
        <a:lstStyle/>
        <a:p>
          <a:endParaRPr lang="en-IN"/>
        </a:p>
      </dgm:t>
    </dgm:pt>
    <dgm:pt modelId="{8CA23828-11FE-4629-866B-33C4B139137F}" type="sibTrans" cxnId="{8D34B62A-AF55-4C1D-BE25-342D8ECAA154}">
      <dgm:prSet/>
      <dgm:spPr/>
      <dgm:t>
        <a:bodyPr/>
        <a:lstStyle/>
        <a:p>
          <a:endParaRPr lang="en-IN"/>
        </a:p>
      </dgm:t>
    </dgm:pt>
    <dgm:pt modelId="{F1A0D58C-AFBF-4F3B-A5D4-D48218075C35}">
      <dgm:prSet phldrT="[Text]"/>
      <dgm:spPr/>
      <dgm:t>
        <a:bodyPr/>
        <a:lstStyle/>
        <a:p>
          <a:r>
            <a:rPr lang="en-IN" dirty="0"/>
            <a:t>Banking Information</a:t>
          </a:r>
        </a:p>
      </dgm:t>
    </dgm:pt>
    <dgm:pt modelId="{1B86FE9F-3934-41A6-8940-A494A7274D4E}" type="parTrans" cxnId="{E2A7D70E-6026-4FBB-9058-AA4F758E19D6}">
      <dgm:prSet/>
      <dgm:spPr/>
      <dgm:t>
        <a:bodyPr/>
        <a:lstStyle/>
        <a:p>
          <a:endParaRPr lang="en-IN"/>
        </a:p>
      </dgm:t>
    </dgm:pt>
    <dgm:pt modelId="{A31383BD-E46E-4500-B0C9-81956A62A891}" type="sibTrans" cxnId="{E2A7D70E-6026-4FBB-9058-AA4F758E19D6}">
      <dgm:prSet/>
      <dgm:spPr/>
      <dgm:t>
        <a:bodyPr/>
        <a:lstStyle/>
        <a:p>
          <a:endParaRPr lang="en-IN"/>
        </a:p>
      </dgm:t>
    </dgm:pt>
    <dgm:pt modelId="{78F52322-4312-49C6-89EE-0771B87FB2EB}" type="pres">
      <dgm:prSet presAssocID="{A39AF196-B8DC-4B2C-B7A2-78B1CC3103C7}" presName="Name0" presStyleCnt="0">
        <dgm:presLayoutVars>
          <dgm:dir/>
          <dgm:resizeHandles val="exact"/>
        </dgm:presLayoutVars>
      </dgm:prSet>
      <dgm:spPr/>
    </dgm:pt>
    <dgm:pt modelId="{06E8A0E0-353E-4B0E-B433-BFCB78590F54}" type="pres">
      <dgm:prSet presAssocID="{A39AF196-B8DC-4B2C-B7A2-78B1CC3103C7}" presName="bkgdShp" presStyleLbl="alignAccFollowNode1" presStyleIdx="0" presStyleCnt="1"/>
      <dgm:spPr/>
    </dgm:pt>
    <dgm:pt modelId="{D426F2F4-5BF6-4E2B-BD87-C9D51CA6132E}" type="pres">
      <dgm:prSet presAssocID="{A39AF196-B8DC-4B2C-B7A2-78B1CC3103C7}" presName="linComp" presStyleCnt="0"/>
      <dgm:spPr/>
    </dgm:pt>
    <dgm:pt modelId="{2A414529-8BA7-4780-AEFE-F1DD04011DC9}" type="pres">
      <dgm:prSet presAssocID="{CF445FBB-7DFA-4878-A682-08F23811BC45}" presName="compNode" presStyleCnt="0"/>
      <dgm:spPr/>
    </dgm:pt>
    <dgm:pt modelId="{98C5CA33-2180-4CB6-9EDF-DB094218D1D4}" type="pres">
      <dgm:prSet presAssocID="{CF445FBB-7DFA-4878-A682-08F23811BC45}" presName="node" presStyleLbl="node1" presStyleIdx="0" presStyleCnt="3">
        <dgm:presLayoutVars>
          <dgm:bulletEnabled val="1"/>
        </dgm:presLayoutVars>
      </dgm:prSet>
      <dgm:spPr/>
    </dgm:pt>
    <dgm:pt modelId="{C5754568-00C1-45CE-A288-25CD558C4B4D}" type="pres">
      <dgm:prSet presAssocID="{CF445FBB-7DFA-4878-A682-08F23811BC45}" presName="invisiNode" presStyleLbl="node1" presStyleIdx="0" presStyleCnt="3"/>
      <dgm:spPr/>
    </dgm:pt>
    <dgm:pt modelId="{09294CB5-034F-4866-A500-CED07A425273}" type="pres">
      <dgm:prSet presAssocID="{CF445FBB-7DFA-4878-A682-08F23811BC45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23000" b="-23000"/>
          </a:stretch>
        </a:blipFill>
      </dgm:spPr>
    </dgm:pt>
    <dgm:pt modelId="{DE95E938-EF8C-4309-97EE-FF7B3357A3DB}" type="pres">
      <dgm:prSet presAssocID="{C7366708-495B-4142-95DD-9DB3338A9BC2}" presName="sibTrans" presStyleLbl="sibTrans2D1" presStyleIdx="0" presStyleCnt="0"/>
      <dgm:spPr/>
    </dgm:pt>
    <dgm:pt modelId="{E7036D77-EF06-43E1-847A-CA8AE2B79E3F}" type="pres">
      <dgm:prSet presAssocID="{3385C7A9-BD00-48F4-B642-0AE1584FB40F}" presName="compNode" presStyleCnt="0"/>
      <dgm:spPr/>
    </dgm:pt>
    <dgm:pt modelId="{9DBEB8FC-01DC-4D72-B6A7-FBD8B02CDCF2}" type="pres">
      <dgm:prSet presAssocID="{3385C7A9-BD00-48F4-B642-0AE1584FB40F}" presName="node" presStyleLbl="node1" presStyleIdx="1" presStyleCnt="3">
        <dgm:presLayoutVars>
          <dgm:bulletEnabled val="1"/>
        </dgm:presLayoutVars>
      </dgm:prSet>
      <dgm:spPr/>
    </dgm:pt>
    <dgm:pt modelId="{FC1C4CBB-C195-44DF-B0BD-A9DD05DBE1FC}" type="pres">
      <dgm:prSet presAssocID="{3385C7A9-BD00-48F4-B642-0AE1584FB40F}" presName="invisiNode" presStyleLbl="node1" presStyleIdx="1" presStyleCnt="3"/>
      <dgm:spPr/>
    </dgm:pt>
    <dgm:pt modelId="{75EA0762-6CA6-4D4F-AC85-199191231E0C}" type="pres">
      <dgm:prSet presAssocID="{3385C7A9-BD00-48F4-B642-0AE1584FB40F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20000" b="-20000"/>
          </a:stretch>
        </a:blipFill>
      </dgm:spPr>
    </dgm:pt>
    <dgm:pt modelId="{75CBC7BB-4E3D-4902-AF0E-C45874BA0CE8}" type="pres">
      <dgm:prSet presAssocID="{8CA23828-11FE-4629-866B-33C4B139137F}" presName="sibTrans" presStyleLbl="sibTrans2D1" presStyleIdx="0" presStyleCnt="0"/>
      <dgm:spPr/>
    </dgm:pt>
    <dgm:pt modelId="{B3047522-D686-436B-B6CB-7F3A05930058}" type="pres">
      <dgm:prSet presAssocID="{F1A0D58C-AFBF-4F3B-A5D4-D48218075C35}" presName="compNode" presStyleCnt="0"/>
      <dgm:spPr/>
    </dgm:pt>
    <dgm:pt modelId="{3787C567-EE3C-4FDF-AD1E-F212BFCC834B}" type="pres">
      <dgm:prSet presAssocID="{F1A0D58C-AFBF-4F3B-A5D4-D48218075C35}" presName="node" presStyleLbl="node1" presStyleIdx="2" presStyleCnt="3">
        <dgm:presLayoutVars>
          <dgm:bulletEnabled val="1"/>
        </dgm:presLayoutVars>
      </dgm:prSet>
      <dgm:spPr/>
    </dgm:pt>
    <dgm:pt modelId="{16555274-86DF-4F42-BD50-7F92A22474AA}" type="pres">
      <dgm:prSet presAssocID="{F1A0D58C-AFBF-4F3B-A5D4-D48218075C35}" presName="invisiNode" presStyleLbl="node1" presStyleIdx="2" presStyleCnt="3"/>
      <dgm:spPr/>
    </dgm:pt>
    <dgm:pt modelId="{A692E72B-2F6F-4D27-9426-1A1BF0F7370F}" type="pres">
      <dgm:prSet presAssocID="{F1A0D58C-AFBF-4F3B-A5D4-D48218075C35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40000" b="-40000"/>
          </a:stretch>
        </a:blipFill>
      </dgm:spPr>
    </dgm:pt>
  </dgm:ptLst>
  <dgm:cxnLst>
    <dgm:cxn modelId="{E2A7D70E-6026-4FBB-9058-AA4F758E19D6}" srcId="{A39AF196-B8DC-4B2C-B7A2-78B1CC3103C7}" destId="{F1A0D58C-AFBF-4F3B-A5D4-D48218075C35}" srcOrd="2" destOrd="0" parTransId="{1B86FE9F-3934-41A6-8940-A494A7274D4E}" sibTransId="{A31383BD-E46E-4500-B0C9-81956A62A891}"/>
    <dgm:cxn modelId="{F4F23F1F-7A54-4C64-9C95-9D230F430646}" type="presOf" srcId="{F1A0D58C-AFBF-4F3B-A5D4-D48218075C35}" destId="{3787C567-EE3C-4FDF-AD1E-F212BFCC834B}" srcOrd="0" destOrd="0" presId="urn:microsoft.com/office/officeart/2005/8/layout/pList2"/>
    <dgm:cxn modelId="{8D34B62A-AF55-4C1D-BE25-342D8ECAA154}" srcId="{A39AF196-B8DC-4B2C-B7A2-78B1CC3103C7}" destId="{3385C7A9-BD00-48F4-B642-0AE1584FB40F}" srcOrd="1" destOrd="0" parTransId="{1495DB6F-35D2-4ED7-9834-AA832F199920}" sibTransId="{8CA23828-11FE-4629-866B-33C4B139137F}"/>
    <dgm:cxn modelId="{FD16CC2D-2C76-4EC8-9542-07980EFC0ECF}" type="presOf" srcId="{3385C7A9-BD00-48F4-B642-0AE1584FB40F}" destId="{9DBEB8FC-01DC-4D72-B6A7-FBD8B02CDCF2}" srcOrd="0" destOrd="0" presId="urn:microsoft.com/office/officeart/2005/8/layout/pList2"/>
    <dgm:cxn modelId="{3D24382E-7A07-4F9C-AA89-A499C341E447}" srcId="{A39AF196-B8DC-4B2C-B7A2-78B1CC3103C7}" destId="{CF445FBB-7DFA-4878-A682-08F23811BC45}" srcOrd="0" destOrd="0" parTransId="{D7209444-3984-4E7F-BF49-66C0802FD651}" sibTransId="{C7366708-495B-4142-95DD-9DB3338A9BC2}"/>
    <dgm:cxn modelId="{BF36873B-1625-4036-B9D9-1BA08B5968A4}" type="presOf" srcId="{A39AF196-B8DC-4B2C-B7A2-78B1CC3103C7}" destId="{78F52322-4312-49C6-89EE-0771B87FB2EB}" srcOrd="0" destOrd="0" presId="urn:microsoft.com/office/officeart/2005/8/layout/pList2"/>
    <dgm:cxn modelId="{8662BC43-6F3C-4A2A-AD0E-85533ECAD16A}" type="presOf" srcId="{8CA23828-11FE-4629-866B-33C4B139137F}" destId="{75CBC7BB-4E3D-4902-AF0E-C45874BA0CE8}" srcOrd="0" destOrd="0" presId="urn:microsoft.com/office/officeart/2005/8/layout/pList2"/>
    <dgm:cxn modelId="{9EED746D-A6FD-4AD7-B96C-1AB38391CC6F}" type="presOf" srcId="{CF445FBB-7DFA-4878-A682-08F23811BC45}" destId="{98C5CA33-2180-4CB6-9EDF-DB094218D1D4}" srcOrd="0" destOrd="0" presId="urn:microsoft.com/office/officeart/2005/8/layout/pList2"/>
    <dgm:cxn modelId="{E490F577-A89D-445D-9243-1F75EA5D506F}" type="presOf" srcId="{C7366708-495B-4142-95DD-9DB3338A9BC2}" destId="{DE95E938-EF8C-4309-97EE-FF7B3357A3DB}" srcOrd="0" destOrd="0" presId="urn:microsoft.com/office/officeart/2005/8/layout/pList2"/>
    <dgm:cxn modelId="{56CFCD7C-C50A-4BBD-989D-5D67A559A51B}" type="presParOf" srcId="{78F52322-4312-49C6-89EE-0771B87FB2EB}" destId="{06E8A0E0-353E-4B0E-B433-BFCB78590F54}" srcOrd="0" destOrd="0" presId="urn:microsoft.com/office/officeart/2005/8/layout/pList2"/>
    <dgm:cxn modelId="{5D19151A-EBD1-44D8-A95F-579690B09856}" type="presParOf" srcId="{78F52322-4312-49C6-89EE-0771B87FB2EB}" destId="{D426F2F4-5BF6-4E2B-BD87-C9D51CA6132E}" srcOrd="1" destOrd="0" presId="urn:microsoft.com/office/officeart/2005/8/layout/pList2"/>
    <dgm:cxn modelId="{30E3F9B6-514E-4C5E-9197-3F16D6756B18}" type="presParOf" srcId="{D426F2F4-5BF6-4E2B-BD87-C9D51CA6132E}" destId="{2A414529-8BA7-4780-AEFE-F1DD04011DC9}" srcOrd="0" destOrd="0" presId="urn:microsoft.com/office/officeart/2005/8/layout/pList2"/>
    <dgm:cxn modelId="{876BE78C-D98F-435D-9864-AE03F907F52C}" type="presParOf" srcId="{2A414529-8BA7-4780-AEFE-F1DD04011DC9}" destId="{98C5CA33-2180-4CB6-9EDF-DB094218D1D4}" srcOrd="0" destOrd="0" presId="urn:microsoft.com/office/officeart/2005/8/layout/pList2"/>
    <dgm:cxn modelId="{FEF5A081-4E05-4F0F-A9F4-79B69AAB0DE6}" type="presParOf" srcId="{2A414529-8BA7-4780-AEFE-F1DD04011DC9}" destId="{C5754568-00C1-45CE-A288-25CD558C4B4D}" srcOrd="1" destOrd="0" presId="urn:microsoft.com/office/officeart/2005/8/layout/pList2"/>
    <dgm:cxn modelId="{A1D0E245-D341-474B-A5A9-EA4DC287B57E}" type="presParOf" srcId="{2A414529-8BA7-4780-AEFE-F1DD04011DC9}" destId="{09294CB5-034F-4866-A500-CED07A425273}" srcOrd="2" destOrd="0" presId="urn:microsoft.com/office/officeart/2005/8/layout/pList2"/>
    <dgm:cxn modelId="{AC869E70-9385-4739-8ED9-3E6FCEC54B20}" type="presParOf" srcId="{D426F2F4-5BF6-4E2B-BD87-C9D51CA6132E}" destId="{DE95E938-EF8C-4309-97EE-FF7B3357A3DB}" srcOrd="1" destOrd="0" presId="urn:microsoft.com/office/officeart/2005/8/layout/pList2"/>
    <dgm:cxn modelId="{0CF3F763-4539-458D-9D82-D858D9D4E8F0}" type="presParOf" srcId="{D426F2F4-5BF6-4E2B-BD87-C9D51CA6132E}" destId="{E7036D77-EF06-43E1-847A-CA8AE2B79E3F}" srcOrd="2" destOrd="0" presId="urn:microsoft.com/office/officeart/2005/8/layout/pList2"/>
    <dgm:cxn modelId="{184A337D-0E47-4AE2-B81C-4595C585D6D0}" type="presParOf" srcId="{E7036D77-EF06-43E1-847A-CA8AE2B79E3F}" destId="{9DBEB8FC-01DC-4D72-B6A7-FBD8B02CDCF2}" srcOrd="0" destOrd="0" presId="urn:microsoft.com/office/officeart/2005/8/layout/pList2"/>
    <dgm:cxn modelId="{48631405-ACE5-43E9-801B-291553B5FADA}" type="presParOf" srcId="{E7036D77-EF06-43E1-847A-CA8AE2B79E3F}" destId="{FC1C4CBB-C195-44DF-B0BD-A9DD05DBE1FC}" srcOrd="1" destOrd="0" presId="urn:microsoft.com/office/officeart/2005/8/layout/pList2"/>
    <dgm:cxn modelId="{72B4CAF3-E784-4C3F-A70C-3F477688E250}" type="presParOf" srcId="{E7036D77-EF06-43E1-847A-CA8AE2B79E3F}" destId="{75EA0762-6CA6-4D4F-AC85-199191231E0C}" srcOrd="2" destOrd="0" presId="urn:microsoft.com/office/officeart/2005/8/layout/pList2"/>
    <dgm:cxn modelId="{65538F50-5739-488F-A454-77C90D098A8D}" type="presParOf" srcId="{D426F2F4-5BF6-4E2B-BD87-C9D51CA6132E}" destId="{75CBC7BB-4E3D-4902-AF0E-C45874BA0CE8}" srcOrd="3" destOrd="0" presId="urn:microsoft.com/office/officeart/2005/8/layout/pList2"/>
    <dgm:cxn modelId="{6D6661E1-84C5-45C7-8726-417829B37317}" type="presParOf" srcId="{D426F2F4-5BF6-4E2B-BD87-C9D51CA6132E}" destId="{B3047522-D686-436B-B6CB-7F3A05930058}" srcOrd="4" destOrd="0" presId="urn:microsoft.com/office/officeart/2005/8/layout/pList2"/>
    <dgm:cxn modelId="{79D92092-85EF-4556-8ED2-303158516E9F}" type="presParOf" srcId="{B3047522-D686-436B-B6CB-7F3A05930058}" destId="{3787C567-EE3C-4FDF-AD1E-F212BFCC834B}" srcOrd="0" destOrd="0" presId="urn:microsoft.com/office/officeart/2005/8/layout/pList2"/>
    <dgm:cxn modelId="{0F08E05A-CCD9-425F-BBA4-9AF984BB064C}" type="presParOf" srcId="{B3047522-D686-436B-B6CB-7F3A05930058}" destId="{16555274-86DF-4F42-BD50-7F92A22474AA}" srcOrd="1" destOrd="0" presId="urn:microsoft.com/office/officeart/2005/8/layout/pList2"/>
    <dgm:cxn modelId="{7C32C04B-1FFA-452C-BA19-0A8D02359474}" type="presParOf" srcId="{B3047522-D686-436B-B6CB-7F3A05930058}" destId="{A692E72B-2F6F-4D27-9426-1A1BF0F7370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BACA8-C9B4-4F53-9885-1085925C7F41}">
      <dsp:nvSpPr>
        <dsp:cNvPr id="0" name=""/>
        <dsp:cNvSpPr/>
      </dsp:nvSpPr>
      <dsp:spPr>
        <a:xfrm>
          <a:off x="0" y="47822"/>
          <a:ext cx="3031955" cy="18191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3600" kern="1200" dirty="0"/>
            <a:t>Functioning</a:t>
          </a:r>
        </a:p>
        <a:p>
          <a:pPr marL="0"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/>
            <a:t>Mission Procure</a:t>
          </a:r>
          <a:endParaRPr lang="en-MT" sz="3600" kern="1200" dirty="0"/>
        </a:p>
      </dsp:txBody>
      <dsp:txXfrm>
        <a:off x="0" y="47822"/>
        <a:ext cx="3031955" cy="1819173"/>
      </dsp:txXfrm>
    </dsp:sp>
    <dsp:sp modelId="{14CE8203-C70D-4CB7-90F4-004B08938BAD}">
      <dsp:nvSpPr>
        <dsp:cNvPr id="0" name=""/>
        <dsp:cNvSpPr/>
      </dsp:nvSpPr>
      <dsp:spPr>
        <a:xfrm>
          <a:off x="4622513" y="66723"/>
          <a:ext cx="3031955" cy="18191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Project Format &amp; CLAPNET</a:t>
          </a:r>
          <a:endParaRPr lang="en-MT" sz="3900" kern="1200" dirty="0"/>
        </a:p>
      </dsp:txBody>
      <dsp:txXfrm>
        <a:off x="4622513" y="66723"/>
        <a:ext cx="3031955" cy="1819173"/>
      </dsp:txXfrm>
    </dsp:sp>
    <dsp:sp modelId="{82530785-A7FF-46AB-B95F-2E7E499FF481}">
      <dsp:nvSpPr>
        <dsp:cNvPr id="0" name=""/>
        <dsp:cNvSpPr/>
      </dsp:nvSpPr>
      <dsp:spPr>
        <a:xfrm>
          <a:off x="7015690" y="2042855"/>
          <a:ext cx="3031955" cy="18191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Claretian Mission Day</a:t>
          </a:r>
          <a:endParaRPr lang="en-MT" sz="3900" kern="1200" dirty="0"/>
        </a:p>
      </dsp:txBody>
      <dsp:txXfrm>
        <a:off x="7015690" y="2042855"/>
        <a:ext cx="3031955" cy="1819173"/>
      </dsp:txXfrm>
    </dsp:sp>
    <dsp:sp modelId="{0533B9A5-4AB3-4BCA-AAEB-245538A9D323}">
      <dsp:nvSpPr>
        <dsp:cNvPr id="0" name=""/>
        <dsp:cNvSpPr/>
      </dsp:nvSpPr>
      <dsp:spPr>
        <a:xfrm>
          <a:off x="1694159" y="2028496"/>
          <a:ext cx="3031955" cy="18191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Policies for Project Work </a:t>
          </a:r>
          <a:endParaRPr lang="en-MT" sz="3900" kern="1200" dirty="0"/>
        </a:p>
      </dsp:txBody>
      <dsp:txXfrm>
        <a:off x="1694159" y="2028496"/>
        <a:ext cx="3031955" cy="1819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F7845-144D-4BF7-B5CD-2955FBA198F8}">
      <dsp:nvSpPr>
        <dsp:cNvPr id="0" name=""/>
        <dsp:cNvSpPr/>
      </dsp:nvSpPr>
      <dsp:spPr>
        <a:xfrm>
          <a:off x="1146793" y="27132"/>
          <a:ext cx="2374636" cy="1424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Title Page</a:t>
          </a:r>
        </a:p>
      </dsp:txBody>
      <dsp:txXfrm>
        <a:off x="1146793" y="27132"/>
        <a:ext cx="2374636" cy="1424781"/>
      </dsp:txXfrm>
    </dsp:sp>
    <dsp:sp modelId="{6C227D6C-7BF2-4110-A739-4262AE10498B}">
      <dsp:nvSpPr>
        <dsp:cNvPr id="0" name=""/>
        <dsp:cNvSpPr/>
      </dsp:nvSpPr>
      <dsp:spPr>
        <a:xfrm>
          <a:off x="3758893" y="3181"/>
          <a:ext cx="2374636" cy="14247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Project Information</a:t>
          </a:r>
        </a:p>
      </dsp:txBody>
      <dsp:txXfrm>
        <a:off x="3758893" y="3181"/>
        <a:ext cx="2374636" cy="1424781"/>
      </dsp:txXfrm>
    </dsp:sp>
    <dsp:sp modelId="{0114575E-06D5-477A-B631-4659EAFEA81C}">
      <dsp:nvSpPr>
        <dsp:cNvPr id="0" name=""/>
        <dsp:cNvSpPr/>
      </dsp:nvSpPr>
      <dsp:spPr>
        <a:xfrm>
          <a:off x="1146793" y="1665427"/>
          <a:ext cx="2374636" cy="14247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Financial Information</a:t>
          </a:r>
        </a:p>
      </dsp:txBody>
      <dsp:txXfrm>
        <a:off x="1146793" y="1665427"/>
        <a:ext cx="2374636" cy="1424781"/>
      </dsp:txXfrm>
    </dsp:sp>
    <dsp:sp modelId="{7B3AFA8B-89B9-4CF9-B054-4455D719061D}">
      <dsp:nvSpPr>
        <dsp:cNvPr id="0" name=""/>
        <dsp:cNvSpPr/>
      </dsp:nvSpPr>
      <dsp:spPr>
        <a:xfrm>
          <a:off x="3758893" y="1665427"/>
          <a:ext cx="2374636" cy="14247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Declaration</a:t>
          </a:r>
        </a:p>
      </dsp:txBody>
      <dsp:txXfrm>
        <a:off x="3758893" y="1665427"/>
        <a:ext cx="2374636" cy="1424781"/>
      </dsp:txXfrm>
    </dsp:sp>
    <dsp:sp modelId="{AA2E754B-D83B-412B-8905-E574DB439EE1}">
      <dsp:nvSpPr>
        <dsp:cNvPr id="0" name=""/>
        <dsp:cNvSpPr/>
      </dsp:nvSpPr>
      <dsp:spPr>
        <a:xfrm>
          <a:off x="2452843" y="3327673"/>
          <a:ext cx="2374636" cy="14247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Annexure</a:t>
          </a:r>
        </a:p>
      </dsp:txBody>
      <dsp:txXfrm>
        <a:off x="2452843" y="3327673"/>
        <a:ext cx="2374636" cy="1424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8A0E0-353E-4B0E-B433-BFCB78590F54}">
      <dsp:nvSpPr>
        <dsp:cNvPr id="0" name=""/>
        <dsp:cNvSpPr/>
      </dsp:nvSpPr>
      <dsp:spPr>
        <a:xfrm>
          <a:off x="0" y="0"/>
          <a:ext cx="10058399" cy="1732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94CB5-034F-4866-A500-CED07A425273}">
      <dsp:nvSpPr>
        <dsp:cNvPr id="0" name=""/>
        <dsp:cNvSpPr/>
      </dsp:nvSpPr>
      <dsp:spPr>
        <a:xfrm>
          <a:off x="301752" y="230981"/>
          <a:ext cx="2954654" cy="12703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5CA33-2180-4CB6-9EDF-DB094218D1D4}">
      <dsp:nvSpPr>
        <dsp:cNvPr id="0" name=""/>
        <dsp:cNvSpPr/>
      </dsp:nvSpPr>
      <dsp:spPr>
        <a:xfrm rot="10800000">
          <a:off x="301752" y="1732359"/>
          <a:ext cx="2954654" cy="211732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Cost Plan</a:t>
          </a:r>
        </a:p>
      </dsp:txBody>
      <dsp:txXfrm rot="10800000">
        <a:off x="366867" y="1732359"/>
        <a:ext cx="2824424" cy="2052212"/>
      </dsp:txXfrm>
    </dsp:sp>
    <dsp:sp modelId="{75EA0762-6CA6-4D4F-AC85-199191231E0C}">
      <dsp:nvSpPr>
        <dsp:cNvPr id="0" name=""/>
        <dsp:cNvSpPr/>
      </dsp:nvSpPr>
      <dsp:spPr>
        <a:xfrm>
          <a:off x="3551872" y="230981"/>
          <a:ext cx="2954654" cy="12703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EB8FC-01DC-4D72-B6A7-FBD8B02CDCF2}">
      <dsp:nvSpPr>
        <dsp:cNvPr id="0" name=""/>
        <dsp:cNvSpPr/>
      </dsp:nvSpPr>
      <dsp:spPr>
        <a:xfrm rot="10800000">
          <a:off x="3551872" y="1732359"/>
          <a:ext cx="2954654" cy="211732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Finance Plan</a:t>
          </a:r>
        </a:p>
      </dsp:txBody>
      <dsp:txXfrm rot="10800000">
        <a:off x="3616987" y="1732359"/>
        <a:ext cx="2824424" cy="2052212"/>
      </dsp:txXfrm>
    </dsp:sp>
    <dsp:sp modelId="{A692E72B-2F6F-4D27-9426-1A1BF0F7370F}">
      <dsp:nvSpPr>
        <dsp:cNvPr id="0" name=""/>
        <dsp:cNvSpPr/>
      </dsp:nvSpPr>
      <dsp:spPr>
        <a:xfrm>
          <a:off x="6801993" y="230981"/>
          <a:ext cx="2954654" cy="12703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40000" b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7C567-EE3C-4FDF-AD1E-F212BFCC834B}">
      <dsp:nvSpPr>
        <dsp:cNvPr id="0" name=""/>
        <dsp:cNvSpPr/>
      </dsp:nvSpPr>
      <dsp:spPr>
        <a:xfrm rot="10800000">
          <a:off x="6801993" y="1732359"/>
          <a:ext cx="2954654" cy="211732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Banking Information</a:t>
          </a:r>
        </a:p>
      </dsp:txBody>
      <dsp:txXfrm rot="10800000">
        <a:off x="6867108" y="1732359"/>
        <a:ext cx="2824424" cy="2052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3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3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9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7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73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1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64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79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7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2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380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://www.x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een, sign, man, holding&#10;&#10;Description automatically generated">
            <a:extLst>
              <a:ext uri="{FF2B5EF4-FFF2-40B4-BE49-F238E27FC236}">
                <a16:creationId xmlns:a16="http://schemas.microsoft.com/office/drawing/2014/main" id="{7E9713E5-8484-4BEF-8052-24B7571CE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7" y="0"/>
            <a:ext cx="4835456" cy="677917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FA15E3-3E33-4A61-96D2-E4C4F741E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897" y="-9003"/>
            <a:ext cx="2785103" cy="3405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B5ACD7-B4A3-4E1A-A6C6-804AAE8ED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609" y="0"/>
            <a:ext cx="2785102" cy="3396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2DF0DB-C322-4816-B74D-3ABAC284E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182" y="3613416"/>
            <a:ext cx="4319741" cy="32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92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467A-6316-4E2C-888C-6D9D2C12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757384"/>
          </a:xfrm>
        </p:spPr>
        <p:txBody>
          <a:bodyPr anchor="b">
            <a:normAutofit/>
          </a:bodyPr>
          <a:lstStyle/>
          <a:p>
            <a:r>
              <a:rPr lang="en-IN" dirty="0"/>
              <a:t>Finance Plan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C6DBD3-0C93-4BCB-A7D5-A334BE43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83456"/>
            <a:ext cx="6858000" cy="2986288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F5BA0-B0A4-4C94-A9EB-D865A1346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783456"/>
            <a:ext cx="3161963" cy="426250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Source of Funds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Local Contribution – 10 to 15 % of the total cost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Beneficiaries should contribute . Never give anything free.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All amount in Euro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Requested Amount / number of Beneficiaries = Cost per Beneficiary Ratio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06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B511CC-3661-48AB-9CB3-9767222D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0" y="219456"/>
            <a:ext cx="5161128" cy="1131672"/>
          </a:xfrm>
        </p:spPr>
        <p:txBody>
          <a:bodyPr/>
          <a:lstStyle/>
          <a:p>
            <a:r>
              <a:rPr lang="en-IN" dirty="0"/>
              <a:t>Banking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6ADD37-633B-47E0-9CC3-2BF891517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10" y="1757903"/>
            <a:ext cx="5051946" cy="4451827"/>
          </a:xfrm>
        </p:spPr>
        <p:txBody>
          <a:bodyPr>
            <a:normAutofit/>
          </a:bodyPr>
          <a:lstStyle/>
          <a:p>
            <a:r>
              <a:rPr lang="en-IN" sz="2000" dirty="0"/>
              <a:t>Bank with International Transaction possibility</a:t>
            </a:r>
          </a:p>
          <a:p>
            <a:r>
              <a:rPr lang="en-IN" sz="2000" dirty="0"/>
              <a:t>SWIFT Number is needed</a:t>
            </a:r>
          </a:p>
          <a:p>
            <a:r>
              <a:rPr lang="en-IN" sz="2000" dirty="0"/>
              <a:t>Intermediary Bank</a:t>
            </a:r>
          </a:p>
          <a:p>
            <a:r>
              <a:rPr lang="en-IN" sz="2000" dirty="0"/>
              <a:t>Bank that gives better conversion rate</a:t>
            </a:r>
          </a:p>
          <a:p>
            <a:r>
              <a:rPr lang="en-IN" sz="2000" dirty="0"/>
              <a:t>Good relationship with the Bank Manager </a:t>
            </a:r>
          </a:p>
          <a:p>
            <a:r>
              <a:rPr lang="en-IN" sz="2000" dirty="0"/>
              <a:t>Able to give confirmation of receipt</a:t>
            </a:r>
          </a:p>
          <a:p>
            <a:r>
              <a:rPr lang="en-IN" sz="2000" dirty="0"/>
              <a:t>Online Banking Facilities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A4498-CFE9-4317-9809-0889B365E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220" y="219456"/>
            <a:ext cx="5388591" cy="4348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782337-CD17-477C-9069-7E656274E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356" y="4069282"/>
            <a:ext cx="6323462" cy="27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93EC-91A2-4B53-8C10-F0F83F2F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32" y="233161"/>
            <a:ext cx="4127259" cy="1371600"/>
          </a:xfrm>
        </p:spPr>
        <p:txBody>
          <a:bodyPr/>
          <a:lstStyle/>
          <a:p>
            <a:r>
              <a:rPr lang="en-IN" dirty="0"/>
              <a:t>D. Declaration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047F3-D4CA-4F17-B605-ECB92C00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55" y="3588448"/>
            <a:ext cx="4454804" cy="2868350"/>
          </a:xfrm>
        </p:spPr>
        <p:txBody>
          <a:bodyPr/>
          <a:lstStyle/>
          <a:p>
            <a:r>
              <a:rPr lang="en-IN" dirty="0"/>
              <a:t>You cannot submit the same project to two funding agencies at the same time.</a:t>
            </a:r>
          </a:p>
          <a:p>
            <a:r>
              <a:rPr lang="en-IN" dirty="0"/>
              <a:t>No emergency, give yourself enough time</a:t>
            </a:r>
          </a:p>
          <a:p>
            <a:r>
              <a:rPr lang="en-IN" dirty="0"/>
              <a:t>Part funding is allowed but informed to both or more agencies</a:t>
            </a:r>
          </a:p>
          <a:p>
            <a:r>
              <a:rPr lang="en-IN" dirty="0"/>
              <a:t>Once discovered , your organization will be blacklisted for 3 years.</a:t>
            </a:r>
          </a:p>
          <a:p>
            <a:r>
              <a:rPr lang="en-IN" dirty="0"/>
              <a:t>General Procure has found some cases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FF329-16F5-40CF-B97D-6611A56ED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59" y="2264496"/>
            <a:ext cx="6705206" cy="3526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D24C2-F155-4CB8-8C81-313A98AFE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99546" cy="306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6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A876-9745-49C4-A534-4231F9C4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344" y="249190"/>
            <a:ext cx="7680251" cy="346234"/>
          </a:xfrm>
        </p:spPr>
        <p:txBody>
          <a:bodyPr>
            <a:noAutofit/>
          </a:bodyPr>
          <a:lstStyle/>
          <a:p>
            <a:r>
              <a:rPr lang="en-IN" sz="3200" dirty="0"/>
              <a:t>E. Annexure – Supporting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E3FCD-661C-4308-B9D8-3C066C038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330" y="909158"/>
            <a:ext cx="5748670" cy="5104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Depending on the nature of the project, you need to submit any of the following documents.</a:t>
            </a:r>
          </a:p>
          <a:p>
            <a:pPr marL="7620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Recommendation letter of Provincial</a:t>
            </a:r>
          </a:p>
          <a:p>
            <a:pPr marL="7620"/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Recommendation letter of Provincial</a:t>
            </a:r>
          </a:p>
          <a:p>
            <a:pPr marL="7620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Letter from the president of the society/foundation/organization.</a:t>
            </a:r>
            <a:endParaRPr lang="en-M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Land documents.</a:t>
            </a:r>
            <a:endParaRPr lang="en-M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Building plans.</a:t>
            </a:r>
            <a:endParaRPr lang="en-M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Land Value document by the licensed surveyor.</a:t>
            </a:r>
            <a:endParaRPr lang="en-M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Memorandum of Association/ Statues/ Rules</a:t>
            </a:r>
            <a:endParaRPr lang="en-M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Copy of registration certificate.</a:t>
            </a:r>
            <a:endParaRPr lang="en-M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Balance sheet of the society for 3 years ( audited statements)</a:t>
            </a:r>
            <a:endParaRPr lang="en-M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Agreements between beneficiaries and the organization.</a:t>
            </a:r>
            <a:endParaRPr lang="en-M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Letter from the beneficiaries.</a:t>
            </a:r>
            <a:endParaRPr lang="en-M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Photos and videos </a:t>
            </a:r>
            <a:endParaRPr lang="en-M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E6B3D-7BD5-4B47-ADAA-14A43034E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08227"/>
            <a:ext cx="6096000" cy="32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7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4520-ADB9-4FA1-837E-71275373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17341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2683C6">
                    <a:lumMod val="75000"/>
                  </a:srgbClr>
                </a:solidFill>
              </a:rPr>
              <a:t>FOUR Knowledge areas of general Mission procure</a:t>
            </a:r>
            <a:endParaRPr lang="en-MT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82B292-9716-42ED-801A-CF76AD2EEF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2177" y="1907459"/>
          <a:ext cx="10047646" cy="394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46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7" y="2192570"/>
            <a:ext cx="5452527" cy="163090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PROJECT FORMAT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Claretian Mission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SESSION : 4,  MICLA Training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5C03-9578-440D-ACC4-27FC29713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A COMMON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71BCC-DB68-4131-A625-DDD722A4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807" y="2734619"/>
            <a:ext cx="10488386" cy="3849624"/>
          </a:xfrm>
        </p:spPr>
        <p:txBody>
          <a:bodyPr>
            <a:normAutofit/>
          </a:bodyPr>
          <a:lstStyle/>
          <a:p>
            <a:r>
              <a:rPr lang="en-IN" sz="2400" dirty="0"/>
              <a:t>Orderly way of presenting all the needed information for decision making</a:t>
            </a:r>
          </a:p>
          <a:p>
            <a:r>
              <a:rPr lang="en-IN" sz="2400" dirty="0"/>
              <a:t>Purpose – To be accepted by the General Mission Procure Council</a:t>
            </a:r>
          </a:p>
          <a:p>
            <a:r>
              <a:rPr lang="en-IN" sz="2400" dirty="0"/>
              <a:t>Same format for Pastoral and Social Projects</a:t>
            </a:r>
          </a:p>
          <a:p>
            <a:r>
              <a:rPr lang="en-IN" sz="2400" dirty="0"/>
              <a:t>Previous Situation – Different kinds of proposals – difficult for decision making  because some important components missing</a:t>
            </a:r>
          </a:p>
          <a:p>
            <a:r>
              <a:rPr lang="en-IN" sz="2400" dirty="0"/>
              <a:t>Simple Format even beginners can fill 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7690D-22B2-4804-A134-1213B1BD5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229" y="29021"/>
            <a:ext cx="4005771" cy="27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5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89284-A50E-474D-8673-470872AC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630" y="-50496"/>
            <a:ext cx="10058400" cy="1371600"/>
          </a:xfrm>
        </p:spPr>
        <p:txBody>
          <a:bodyPr/>
          <a:lstStyle/>
          <a:p>
            <a:r>
              <a:rPr lang="en-IN" dirty="0"/>
              <a:t>Parts of the Common Project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66F3-CE45-4DD4-A8CA-FF0F0AF2B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IN" sz="3200" dirty="0"/>
              <a:t>Title Page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IN" sz="3200" dirty="0"/>
              <a:t>Project Information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IN" sz="3200" dirty="0"/>
              <a:t>Financial Information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IN" sz="3200" dirty="0"/>
              <a:t>Declaration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IN" sz="3200" dirty="0"/>
              <a:t>Annexure</a:t>
            </a:r>
          </a:p>
          <a:p>
            <a:pPr marL="342900" indent="-342900">
              <a:buFont typeface="+mj-lt"/>
              <a:buAutoNum type="alphaUcPeriod"/>
            </a:pPr>
            <a:endParaRPr lang="en-I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3B6E25-27B9-49FA-B644-BB0608215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157869"/>
              </p:ext>
            </p:extLst>
          </p:nvPr>
        </p:nvGraphicFramePr>
        <p:xfrm>
          <a:off x="5063318" y="1910687"/>
          <a:ext cx="7280323" cy="475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565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3BFEB7-0FA5-4F93-B219-E5B932E6A9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1496828" y="237744"/>
            <a:ext cx="4435845" cy="6382512"/>
          </a:xfrm>
          <a:noFill/>
          <a:ln w="28575">
            <a:solidFill>
              <a:srgbClr val="00206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B07AE1-6CB7-4228-8E38-D58E7F6A1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761272"/>
          </a:xfrm>
        </p:spPr>
        <p:txBody>
          <a:bodyPr anchor="b">
            <a:normAutofit/>
          </a:bodyPr>
          <a:lstStyle/>
          <a:p>
            <a:r>
              <a:rPr lang="en-IN" dirty="0"/>
              <a:t>A. Title Page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F4A6C-68D0-4C56-BFF9-CC6B451E6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719618"/>
            <a:ext cx="3144774" cy="41782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 Project Information at one glace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 Details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Brief Description of Project – Used for CLAPNET</a:t>
            </a:r>
          </a:p>
        </p:txBody>
      </p:sp>
    </p:spTree>
    <p:extLst>
      <p:ext uri="{BB962C8B-B14F-4D97-AF65-F5344CB8AC3E}">
        <p14:creationId xmlns:p14="http://schemas.microsoft.com/office/powerpoint/2010/main" val="299800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460140-6101-49B5-9C3B-59B62B34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628" y="227924"/>
            <a:ext cx="4328615" cy="1371600"/>
          </a:xfrm>
        </p:spPr>
        <p:txBody>
          <a:bodyPr>
            <a:normAutofit/>
          </a:bodyPr>
          <a:lstStyle/>
          <a:p>
            <a:r>
              <a:rPr lang="en-IN" sz="3200" dirty="0"/>
              <a:t>Project Information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8DD0F1-ACA1-461D-AC22-4E3D3044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" y="0"/>
            <a:ext cx="5062056" cy="6858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8C56E61-C6A2-4E6C-832D-27586D17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0628" y="1412003"/>
            <a:ext cx="4200525" cy="4850574"/>
          </a:xfrm>
        </p:spPr>
        <p:txBody>
          <a:bodyPr>
            <a:normAutofit/>
          </a:bodyPr>
          <a:lstStyle/>
          <a:p>
            <a:r>
              <a:rPr lang="en-IN" sz="1800" dirty="0"/>
              <a:t>Organism</a:t>
            </a:r>
          </a:p>
          <a:p>
            <a:r>
              <a:rPr lang="en-IN" sz="1800" dirty="0"/>
              <a:t>Location</a:t>
            </a:r>
          </a:p>
          <a:p>
            <a:r>
              <a:rPr lang="en-IN" sz="1800" dirty="0"/>
              <a:t>Beneficiaries , their participation</a:t>
            </a:r>
          </a:p>
          <a:p>
            <a:r>
              <a:rPr lang="en-IN" sz="1800" dirty="0"/>
              <a:t>Main problem dealt in the project</a:t>
            </a:r>
          </a:p>
          <a:p>
            <a:r>
              <a:rPr lang="en-IN" sz="1800" dirty="0"/>
              <a:t>Explanation of Solution</a:t>
            </a:r>
          </a:p>
          <a:p>
            <a:pPr lvl="1"/>
            <a:r>
              <a:rPr lang="en-IN" sz="1800" dirty="0"/>
              <a:t>Goal - 1</a:t>
            </a:r>
          </a:p>
          <a:p>
            <a:pPr lvl="1"/>
            <a:r>
              <a:rPr lang="en-IN" sz="1800" dirty="0"/>
              <a:t>Objective - Few</a:t>
            </a:r>
          </a:p>
          <a:p>
            <a:pPr lvl="1"/>
            <a:r>
              <a:rPr lang="en-IN" sz="1800" dirty="0"/>
              <a:t>Activities – Many</a:t>
            </a:r>
          </a:p>
          <a:p>
            <a:r>
              <a:rPr lang="en-IN" sz="1800" dirty="0"/>
              <a:t>Duration</a:t>
            </a:r>
          </a:p>
          <a:p>
            <a:r>
              <a:rPr lang="en-IN" sz="1800" dirty="0"/>
              <a:t>Documentation and Reporting</a:t>
            </a:r>
          </a:p>
          <a:p>
            <a:r>
              <a:rPr lang="en-IN" sz="1800" dirty="0"/>
              <a:t>Monitoring</a:t>
            </a:r>
          </a:p>
          <a:p>
            <a:r>
              <a:rPr lang="en-IN" sz="1800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85500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8366-7F33-4967-B8EF-D5B21F01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C. Finance 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B86B57-FDF4-4D39-AE1E-E0C5A9743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013661"/>
              </p:ext>
            </p:extLst>
          </p:nvPr>
        </p:nvGraphicFramePr>
        <p:xfrm>
          <a:off x="1066800" y="2365719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3008095-AFFD-4E17-950D-E2B7E39C8E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4442" y="0"/>
            <a:ext cx="3607558" cy="197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8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0E99-C651-4F49-924E-30D6B259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334" y="260399"/>
            <a:ext cx="2854657" cy="1371600"/>
          </a:xfrm>
        </p:spPr>
        <p:txBody>
          <a:bodyPr/>
          <a:lstStyle/>
          <a:p>
            <a:r>
              <a:rPr lang="en-IN" dirty="0"/>
              <a:t>Cost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B254F-2500-45EE-859F-9B17257D8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949" y="2062177"/>
            <a:ext cx="3341427" cy="3849624"/>
          </a:xfrm>
        </p:spPr>
        <p:txBody>
          <a:bodyPr/>
          <a:lstStyle/>
          <a:p>
            <a:r>
              <a:rPr lang="en-IN" dirty="0"/>
              <a:t>In order to know how much it will cost for the whole Project</a:t>
            </a:r>
          </a:p>
          <a:p>
            <a:r>
              <a:rPr lang="en-IN" dirty="0"/>
              <a:t>Each Cost is called a Budget Line Item</a:t>
            </a:r>
          </a:p>
          <a:p>
            <a:r>
              <a:rPr lang="en-IN" dirty="0"/>
              <a:t>Recurring Cost and Capital Costs</a:t>
            </a:r>
          </a:p>
          <a:p>
            <a:r>
              <a:rPr lang="en-IN" dirty="0"/>
              <a:t>All costs in local currency</a:t>
            </a:r>
          </a:p>
          <a:p>
            <a:r>
              <a:rPr lang="en-IN" dirty="0"/>
              <a:t>Conversion Rate – </a:t>
            </a:r>
            <a:r>
              <a:rPr lang="en-IN" dirty="0">
                <a:hlinkClick r:id="rId2"/>
              </a:rPr>
              <a:t>www.xe.com</a:t>
            </a:r>
            <a:endParaRPr lang="en-IN" dirty="0"/>
          </a:p>
          <a:p>
            <a:r>
              <a:rPr lang="en-IN" dirty="0"/>
              <a:t>General Procure need all costs in Euro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2B0E3-7E51-43F6-99D4-34E6933E8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538" y="791569"/>
            <a:ext cx="7238175" cy="48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98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.pptx" id="{C8B94E25-33BD-45D5-BF09-DFDE6F66F827}" vid="{3906A810-667D-48F7-952C-A904CEA9ED6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Century Gothic</vt:lpstr>
      <vt:lpstr>Franklin Gothic Book</vt:lpstr>
      <vt:lpstr>Franklin Gothic Demi</vt:lpstr>
      <vt:lpstr>Garamond</vt:lpstr>
      <vt:lpstr>Times New Roman</vt:lpstr>
      <vt:lpstr>Wingdings</vt:lpstr>
      <vt:lpstr>Wingdings 2</vt:lpstr>
      <vt:lpstr>SavonVTI</vt:lpstr>
      <vt:lpstr>DividendVTI</vt:lpstr>
      <vt:lpstr>PowerPoint Presentation</vt:lpstr>
      <vt:lpstr>FOUR Knowledge areas of general Mission procure</vt:lpstr>
      <vt:lpstr>PROJECT FORMAT  Claretian Mission Day</vt:lpstr>
      <vt:lpstr>WHY A COMMON FORMAT</vt:lpstr>
      <vt:lpstr>Parts of the Common Project Format</vt:lpstr>
      <vt:lpstr>A. Title Page</vt:lpstr>
      <vt:lpstr>Project Information</vt:lpstr>
      <vt:lpstr>C. Finance Plan</vt:lpstr>
      <vt:lpstr>Cost Plan</vt:lpstr>
      <vt:lpstr>Finance Plan</vt:lpstr>
      <vt:lpstr>Banking Information</vt:lpstr>
      <vt:lpstr>D. Declaration</vt:lpstr>
      <vt:lpstr>E. Annexure – Supporting Documents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2020-03-16T15:18:29Z</dcterms:created>
  <dcterms:modified xsi:type="dcterms:W3CDTF">2020-03-23T20:35:11Z</dcterms:modified>
</cp:coreProperties>
</file>