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2" r:id="rId1"/>
    <p:sldMasterId id="2147483823" r:id="rId2"/>
  </p:sldMasterIdLst>
  <p:notesMasterIdLst>
    <p:notesMasterId r:id="rId14"/>
  </p:notesMasterIdLst>
  <p:sldIdLst>
    <p:sldId id="288" r:id="rId3"/>
    <p:sldId id="287" r:id="rId4"/>
    <p:sldId id="257" r:id="rId5"/>
    <p:sldId id="289" r:id="rId6"/>
    <p:sldId id="263" r:id="rId7"/>
    <p:sldId id="290" r:id="rId8"/>
    <p:sldId id="291" r:id="rId9"/>
    <p:sldId id="292" r:id="rId10"/>
    <p:sldId id="293" r:id="rId11"/>
    <p:sldId id="295" r:id="rId12"/>
    <p:sldId id="29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90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0C85ED-D75D-4ED0-8713-4DE74D25B801}" type="doc">
      <dgm:prSet loTypeId="urn:microsoft.com/office/officeart/2005/8/layout/defaul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MT"/>
        </a:p>
      </dgm:t>
    </dgm:pt>
    <dgm:pt modelId="{305BFE8D-AEBF-4877-A826-82301BAC9A4F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IN" dirty="0"/>
            <a:t>Functioning</a:t>
          </a:r>
        </a:p>
        <a:p>
          <a:pPr marL="0" lvl="0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dirty="0"/>
            <a:t>Mission Procure</a:t>
          </a:r>
          <a:endParaRPr lang="en-MT" dirty="0"/>
        </a:p>
      </dgm:t>
    </dgm:pt>
    <dgm:pt modelId="{85E0E8BE-4327-44FB-A425-F76D2251648A}" type="parTrans" cxnId="{98992B3D-1589-42F4-847A-F882C878A9BD}">
      <dgm:prSet/>
      <dgm:spPr/>
      <dgm:t>
        <a:bodyPr/>
        <a:lstStyle/>
        <a:p>
          <a:endParaRPr lang="en-MT"/>
        </a:p>
      </dgm:t>
    </dgm:pt>
    <dgm:pt modelId="{94A28211-5E2E-4719-903E-F82CA152A03D}" type="sibTrans" cxnId="{98992B3D-1589-42F4-847A-F882C878A9BD}">
      <dgm:prSet/>
      <dgm:spPr/>
      <dgm:t>
        <a:bodyPr/>
        <a:lstStyle/>
        <a:p>
          <a:endParaRPr lang="en-MT"/>
        </a:p>
      </dgm:t>
    </dgm:pt>
    <dgm:pt modelId="{3E2E5518-B62D-45CF-B5ED-803DF6E1CC92}">
      <dgm:prSet phldrT="[Text]"/>
      <dgm:spPr/>
      <dgm:t>
        <a:bodyPr/>
        <a:lstStyle/>
        <a:p>
          <a:r>
            <a:rPr lang="en-IN" dirty="0"/>
            <a:t>Project Format &amp; CLAPNET</a:t>
          </a:r>
          <a:endParaRPr lang="en-MT" dirty="0"/>
        </a:p>
      </dgm:t>
    </dgm:pt>
    <dgm:pt modelId="{1ED1AF85-FAAC-42FA-B887-F9E6781CB7B5}" type="parTrans" cxnId="{4C543A8B-DAC5-4F97-8FC2-1057B1D89432}">
      <dgm:prSet/>
      <dgm:spPr/>
      <dgm:t>
        <a:bodyPr/>
        <a:lstStyle/>
        <a:p>
          <a:endParaRPr lang="en-MT"/>
        </a:p>
      </dgm:t>
    </dgm:pt>
    <dgm:pt modelId="{59CA6EA5-1773-469F-BDE7-67AB02B95969}" type="sibTrans" cxnId="{4C543A8B-DAC5-4F97-8FC2-1057B1D89432}">
      <dgm:prSet/>
      <dgm:spPr/>
      <dgm:t>
        <a:bodyPr/>
        <a:lstStyle/>
        <a:p>
          <a:endParaRPr lang="en-MT"/>
        </a:p>
      </dgm:t>
    </dgm:pt>
    <dgm:pt modelId="{A03457EB-82CF-47BC-9484-A811DBA1DB2F}">
      <dgm:prSet phldrT="[Text]"/>
      <dgm:spPr/>
      <dgm:t>
        <a:bodyPr/>
        <a:lstStyle/>
        <a:p>
          <a:r>
            <a:rPr lang="en-IN" dirty="0"/>
            <a:t>Claretian Mission Day</a:t>
          </a:r>
          <a:endParaRPr lang="en-MT" dirty="0"/>
        </a:p>
      </dgm:t>
    </dgm:pt>
    <dgm:pt modelId="{36588840-0FA5-4E43-AB1B-425F771AC3AF}" type="parTrans" cxnId="{94D8EA36-D838-4FDC-8503-D043DA3BE56F}">
      <dgm:prSet/>
      <dgm:spPr/>
      <dgm:t>
        <a:bodyPr/>
        <a:lstStyle/>
        <a:p>
          <a:endParaRPr lang="en-MT"/>
        </a:p>
      </dgm:t>
    </dgm:pt>
    <dgm:pt modelId="{7F47D1EA-F9CB-44C5-A2AA-2EE212054491}" type="sibTrans" cxnId="{94D8EA36-D838-4FDC-8503-D043DA3BE56F}">
      <dgm:prSet/>
      <dgm:spPr/>
      <dgm:t>
        <a:bodyPr/>
        <a:lstStyle/>
        <a:p>
          <a:endParaRPr lang="en-MT"/>
        </a:p>
      </dgm:t>
    </dgm:pt>
    <dgm:pt modelId="{1B7511CD-9640-4FD7-96C6-2D998A92AA73}">
      <dgm:prSet phldrT="[Text]"/>
      <dgm:spPr/>
      <dgm:t>
        <a:bodyPr/>
        <a:lstStyle/>
        <a:p>
          <a:r>
            <a:rPr lang="en-IN" dirty="0"/>
            <a:t>Policies for Project Work </a:t>
          </a:r>
          <a:endParaRPr lang="en-MT" dirty="0"/>
        </a:p>
      </dgm:t>
    </dgm:pt>
    <dgm:pt modelId="{EE24C64C-83BE-4D47-B7EF-6EF272B9AB97}" type="parTrans" cxnId="{8CFB21D5-C8F4-492D-998E-6F46BE074B4D}">
      <dgm:prSet/>
      <dgm:spPr/>
      <dgm:t>
        <a:bodyPr/>
        <a:lstStyle/>
        <a:p>
          <a:endParaRPr lang="en-MT"/>
        </a:p>
      </dgm:t>
    </dgm:pt>
    <dgm:pt modelId="{4787FFB6-0CF1-43E6-9A96-F57198AFDCAB}" type="sibTrans" cxnId="{8CFB21D5-C8F4-492D-998E-6F46BE074B4D}">
      <dgm:prSet/>
      <dgm:spPr/>
      <dgm:t>
        <a:bodyPr/>
        <a:lstStyle/>
        <a:p>
          <a:endParaRPr lang="en-MT"/>
        </a:p>
      </dgm:t>
    </dgm:pt>
    <dgm:pt modelId="{AE760BC9-B99C-4045-B85A-3771C4C5F31D}" type="pres">
      <dgm:prSet presAssocID="{480C85ED-D75D-4ED0-8713-4DE74D25B801}" presName="diagram" presStyleCnt="0">
        <dgm:presLayoutVars>
          <dgm:dir/>
          <dgm:resizeHandles val="exact"/>
        </dgm:presLayoutVars>
      </dgm:prSet>
      <dgm:spPr/>
    </dgm:pt>
    <dgm:pt modelId="{394BACA8-C9B4-4F53-9885-1085925C7F41}" type="pres">
      <dgm:prSet presAssocID="{305BFE8D-AEBF-4877-A826-82301BAC9A4F}" presName="node" presStyleLbl="node1" presStyleIdx="0" presStyleCnt="4" custLinFactNeighborX="-37296" custLinFactNeighborY="2596">
        <dgm:presLayoutVars>
          <dgm:bulletEnabled val="1"/>
        </dgm:presLayoutVars>
      </dgm:prSet>
      <dgm:spPr/>
    </dgm:pt>
    <dgm:pt modelId="{C1342824-28C9-4AE9-BF19-E96C2ACAD905}" type="pres">
      <dgm:prSet presAssocID="{94A28211-5E2E-4719-903E-F82CA152A03D}" presName="sibTrans" presStyleCnt="0"/>
      <dgm:spPr/>
    </dgm:pt>
    <dgm:pt modelId="{14CE8203-C70D-4CB7-90F4-004B08938BAD}" type="pres">
      <dgm:prSet presAssocID="{3E2E5518-B62D-45CF-B5ED-803DF6E1CC92}" presName="node" presStyleLbl="node1" presStyleIdx="1" presStyleCnt="4" custLinFactNeighborX="36764" custLinFactNeighborY="3635">
        <dgm:presLayoutVars>
          <dgm:bulletEnabled val="1"/>
        </dgm:presLayoutVars>
      </dgm:prSet>
      <dgm:spPr/>
    </dgm:pt>
    <dgm:pt modelId="{0AFAC148-67A5-43F3-8B12-3EC0954CB211}" type="pres">
      <dgm:prSet presAssocID="{59CA6EA5-1773-469F-BDE7-67AB02B95969}" presName="sibTrans" presStyleCnt="0"/>
      <dgm:spPr/>
    </dgm:pt>
    <dgm:pt modelId="{82530785-A7FF-46AB-B95F-2E7E499FF481}" type="pres">
      <dgm:prSet presAssocID="{A03457EB-82CF-47BC-9484-A811DBA1DB2F}" presName="node" presStyleLbl="node1" presStyleIdx="2" presStyleCnt="4" custLinFactY="12263" custLinFactNeighborX="14020" custLinFactNeighborY="100000">
        <dgm:presLayoutVars>
          <dgm:bulletEnabled val="1"/>
        </dgm:presLayoutVars>
      </dgm:prSet>
      <dgm:spPr/>
    </dgm:pt>
    <dgm:pt modelId="{B2BB3DDE-02E1-4749-B19D-8E9335782843}" type="pres">
      <dgm:prSet presAssocID="{7F47D1EA-F9CB-44C5-A2AA-2EE212054491}" presName="sibTrans" presStyleCnt="0"/>
      <dgm:spPr/>
    </dgm:pt>
    <dgm:pt modelId="{0533B9A5-4AB3-4BCA-AAEB-245538A9D323}" type="pres">
      <dgm:prSet presAssocID="{1B7511CD-9640-4FD7-96C6-2D998A92AA73}" presName="node" presStyleLbl="node1" presStyleIdx="3" presStyleCnt="4" custLinFactNeighborX="-59819" custLinFactNeighborY="-5193">
        <dgm:presLayoutVars>
          <dgm:bulletEnabled val="1"/>
        </dgm:presLayoutVars>
      </dgm:prSet>
      <dgm:spPr/>
    </dgm:pt>
  </dgm:ptLst>
  <dgm:cxnLst>
    <dgm:cxn modelId="{93CA041C-1FA9-456A-9C6E-9DD01F0ADDC7}" type="presOf" srcId="{3E2E5518-B62D-45CF-B5ED-803DF6E1CC92}" destId="{14CE8203-C70D-4CB7-90F4-004B08938BAD}" srcOrd="0" destOrd="0" presId="urn:microsoft.com/office/officeart/2005/8/layout/default"/>
    <dgm:cxn modelId="{94D8EA36-D838-4FDC-8503-D043DA3BE56F}" srcId="{480C85ED-D75D-4ED0-8713-4DE74D25B801}" destId="{A03457EB-82CF-47BC-9484-A811DBA1DB2F}" srcOrd="2" destOrd="0" parTransId="{36588840-0FA5-4E43-AB1B-425F771AC3AF}" sibTransId="{7F47D1EA-F9CB-44C5-A2AA-2EE212054491}"/>
    <dgm:cxn modelId="{98992B3D-1589-42F4-847A-F882C878A9BD}" srcId="{480C85ED-D75D-4ED0-8713-4DE74D25B801}" destId="{305BFE8D-AEBF-4877-A826-82301BAC9A4F}" srcOrd="0" destOrd="0" parTransId="{85E0E8BE-4327-44FB-A425-F76D2251648A}" sibTransId="{94A28211-5E2E-4719-903E-F82CA152A03D}"/>
    <dgm:cxn modelId="{D232A14D-F113-43B7-820F-AC3D060F5454}" type="presOf" srcId="{480C85ED-D75D-4ED0-8713-4DE74D25B801}" destId="{AE760BC9-B99C-4045-B85A-3771C4C5F31D}" srcOrd="0" destOrd="0" presId="urn:microsoft.com/office/officeart/2005/8/layout/default"/>
    <dgm:cxn modelId="{4C543A8B-DAC5-4F97-8FC2-1057B1D89432}" srcId="{480C85ED-D75D-4ED0-8713-4DE74D25B801}" destId="{3E2E5518-B62D-45CF-B5ED-803DF6E1CC92}" srcOrd="1" destOrd="0" parTransId="{1ED1AF85-FAAC-42FA-B887-F9E6781CB7B5}" sibTransId="{59CA6EA5-1773-469F-BDE7-67AB02B95969}"/>
    <dgm:cxn modelId="{8A58C097-32DC-4AD5-920F-6F752D80CD63}" type="presOf" srcId="{305BFE8D-AEBF-4877-A826-82301BAC9A4F}" destId="{394BACA8-C9B4-4F53-9885-1085925C7F41}" srcOrd="0" destOrd="0" presId="urn:microsoft.com/office/officeart/2005/8/layout/default"/>
    <dgm:cxn modelId="{8CFB21D5-C8F4-492D-998E-6F46BE074B4D}" srcId="{480C85ED-D75D-4ED0-8713-4DE74D25B801}" destId="{1B7511CD-9640-4FD7-96C6-2D998A92AA73}" srcOrd="3" destOrd="0" parTransId="{EE24C64C-83BE-4D47-B7EF-6EF272B9AB97}" sibTransId="{4787FFB6-0CF1-43E6-9A96-F57198AFDCAB}"/>
    <dgm:cxn modelId="{80D865E8-CAF2-46D3-9426-2D2322CADC11}" type="presOf" srcId="{A03457EB-82CF-47BC-9484-A811DBA1DB2F}" destId="{82530785-A7FF-46AB-B95F-2E7E499FF481}" srcOrd="0" destOrd="0" presId="urn:microsoft.com/office/officeart/2005/8/layout/default"/>
    <dgm:cxn modelId="{99A9C9E9-1D09-4DE4-9F1A-A35FFAFFE54E}" type="presOf" srcId="{1B7511CD-9640-4FD7-96C6-2D998A92AA73}" destId="{0533B9A5-4AB3-4BCA-AAEB-245538A9D323}" srcOrd="0" destOrd="0" presId="urn:microsoft.com/office/officeart/2005/8/layout/default"/>
    <dgm:cxn modelId="{635E11C8-6375-4C2B-B5AB-6717545CF25C}" type="presParOf" srcId="{AE760BC9-B99C-4045-B85A-3771C4C5F31D}" destId="{394BACA8-C9B4-4F53-9885-1085925C7F41}" srcOrd="0" destOrd="0" presId="urn:microsoft.com/office/officeart/2005/8/layout/default"/>
    <dgm:cxn modelId="{31EC95B3-8399-4EE5-8759-0521764C7521}" type="presParOf" srcId="{AE760BC9-B99C-4045-B85A-3771C4C5F31D}" destId="{C1342824-28C9-4AE9-BF19-E96C2ACAD905}" srcOrd="1" destOrd="0" presId="urn:microsoft.com/office/officeart/2005/8/layout/default"/>
    <dgm:cxn modelId="{B2C2D30F-1B80-4BDA-AD1F-AB613C7DA50E}" type="presParOf" srcId="{AE760BC9-B99C-4045-B85A-3771C4C5F31D}" destId="{14CE8203-C70D-4CB7-90F4-004B08938BAD}" srcOrd="2" destOrd="0" presId="urn:microsoft.com/office/officeart/2005/8/layout/default"/>
    <dgm:cxn modelId="{30A184C9-A498-4FE5-8A16-2B8498EDEFA1}" type="presParOf" srcId="{AE760BC9-B99C-4045-B85A-3771C4C5F31D}" destId="{0AFAC148-67A5-43F3-8B12-3EC0954CB211}" srcOrd="3" destOrd="0" presId="urn:microsoft.com/office/officeart/2005/8/layout/default"/>
    <dgm:cxn modelId="{C4D9E8BB-D3C3-46BE-87D5-50B2BA0E7405}" type="presParOf" srcId="{AE760BC9-B99C-4045-B85A-3771C4C5F31D}" destId="{82530785-A7FF-46AB-B95F-2E7E499FF481}" srcOrd="4" destOrd="0" presId="urn:microsoft.com/office/officeart/2005/8/layout/default"/>
    <dgm:cxn modelId="{CD2FFCF7-3DD1-4E80-B239-F40FAFCA84EA}" type="presParOf" srcId="{AE760BC9-B99C-4045-B85A-3771C4C5F31D}" destId="{B2BB3DDE-02E1-4749-B19D-8E9335782843}" srcOrd="5" destOrd="0" presId="urn:microsoft.com/office/officeart/2005/8/layout/default"/>
    <dgm:cxn modelId="{5A34BCCD-5C2E-47B1-83CF-D07270B7625E}" type="presParOf" srcId="{AE760BC9-B99C-4045-B85A-3771C4C5F31D}" destId="{0533B9A5-4AB3-4BCA-AAEB-245538A9D32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1ECFF1-99D8-45DF-B1B3-71D6545B9A2C}" type="doc">
      <dgm:prSet loTypeId="urn:microsoft.com/office/officeart/2005/8/layout/equation2" loCatId="relationship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DDE225EA-6E77-4062-BE2B-2D57B29C479E}">
      <dgm:prSet phldrT="[Text]" custT="1"/>
      <dgm:spPr/>
      <dgm:t>
        <a:bodyPr/>
        <a:lstStyle/>
        <a:p>
          <a:pPr algn="ctr">
            <a:lnSpc>
              <a:spcPct val="90000"/>
            </a:lnSpc>
          </a:pPr>
          <a:r>
            <a:rPr lang="en-IN" sz="2800" b="1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CLARETIAN APOSTOLATE</a:t>
          </a:r>
        </a:p>
        <a:p>
          <a:pPr algn="ctr">
            <a:lnSpc>
              <a:spcPct val="90000"/>
            </a:lnSpc>
          </a:pPr>
          <a:endParaRPr lang="en-IN" sz="2400" dirty="0"/>
        </a:p>
      </dgm:t>
    </dgm:pt>
    <dgm:pt modelId="{C576CED0-FCF0-40C4-B93B-A12F38B10A8D}" type="parTrans" cxnId="{057EE140-CDAD-43AF-B44E-24CCEC95AEDE}">
      <dgm:prSet/>
      <dgm:spPr/>
      <dgm:t>
        <a:bodyPr/>
        <a:lstStyle/>
        <a:p>
          <a:endParaRPr lang="en-IN"/>
        </a:p>
      </dgm:t>
    </dgm:pt>
    <dgm:pt modelId="{6ABFF18E-A1CA-4976-8E66-85E891AC7387}" type="sibTrans" cxnId="{057EE140-CDAD-43AF-B44E-24CCEC95AEDE}">
      <dgm:prSet/>
      <dgm:spPr/>
      <dgm:t>
        <a:bodyPr/>
        <a:lstStyle/>
        <a:p>
          <a:endParaRPr lang="en-IN"/>
        </a:p>
      </dgm:t>
    </dgm:pt>
    <dgm:pt modelId="{C98132F2-EBA1-4358-8739-C70C171FDAE7}">
      <dgm:prSet phldrT="[Text]" custT="1"/>
      <dgm:spPr/>
      <dgm:t>
        <a:bodyPr/>
        <a:lstStyle/>
        <a:p>
          <a:pPr algn="just">
            <a:lnSpc>
              <a:spcPct val="150000"/>
            </a:lnSpc>
          </a:pPr>
          <a:r>
            <a:rPr lang="en-IN" sz="2400" b="1"/>
            <a:t>COMMUNITY </a:t>
          </a:r>
          <a:endParaRPr lang="en-IN" sz="2400" b="1" dirty="0"/>
        </a:p>
      </dgm:t>
    </dgm:pt>
    <dgm:pt modelId="{3C5414E6-BDC5-45DD-BF05-2F1C3DEFC1AA}" type="parTrans" cxnId="{E58682D5-093F-43D2-BF9B-8B37389B9337}">
      <dgm:prSet/>
      <dgm:spPr/>
      <dgm:t>
        <a:bodyPr/>
        <a:lstStyle/>
        <a:p>
          <a:endParaRPr lang="en-IN"/>
        </a:p>
      </dgm:t>
    </dgm:pt>
    <dgm:pt modelId="{C0F6C810-0851-4396-8EFF-90F2D8464EC5}" type="sibTrans" cxnId="{E58682D5-093F-43D2-BF9B-8B37389B9337}">
      <dgm:prSet/>
      <dgm:spPr/>
      <dgm:t>
        <a:bodyPr/>
        <a:lstStyle/>
        <a:p>
          <a:endParaRPr lang="en-IN"/>
        </a:p>
      </dgm:t>
    </dgm:pt>
    <dgm:pt modelId="{043F507B-C441-43F4-9EDC-5A38B1787865}">
      <dgm:prSet/>
      <dgm:spPr/>
      <dgm:t>
        <a:bodyPr/>
        <a:lstStyle/>
        <a:p>
          <a:pPr algn="l">
            <a:lnSpc>
              <a:spcPct val="90000"/>
            </a:lnSpc>
          </a:pPr>
          <a:endParaRPr lang="en-IN" sz="1900" dirty="0"/>
        </a:p>
      </dgm:t>
    </dgm:pt>
    <dgm:pt modelId="{B3C3D237-3937-4155-8EB8-176885DB9525}" type="parTrans" cxnId="{2AA469CD-41D8-4F5C-B6C7-5FDD4DAB29F5}">
      <dgm:prSet/>
      <dgm:spPr/>
      <dgm:t>
        <a:bodyPr/>
        <a:lstStyle/>
        <a:p>
          <a:endParaRPr lang="en-IN"/>
        </a:p>
      </dgm:t>
    </dgm:pt>
    <dgm:pt modelId="{654B9ECD-7891-4B2A-93FB-A30DBCC26B6A}" type="sibTrans" cxnId="{2AA469CD-41D8-4F5C-B6C7-5FDD4DAB29F5}">
      <dgm:prSet/>
      <dgm:spPr/>
      <dgm:t>
        <a:bodyPr/>
        <a:lstStyle/>
        <a:p>
          <a:endParaRPr lang="en-IN"/>
        </a:p>
      </dgm:t>
    </dgm:pt>
    <dgm:pt modelId="{01D7F411-5B4A-4EA5-8BC9-049ED87ED1A3}">
      <dgm:prSet/>
      <dgm:spPr/>
      <dgm:t>
        <a:bodyPr/>
        <a:lstStyle/>
        <a:p>
          <a:pPr algn="l">
            <a:lnSpc>
              <a:spcPct val="90000"/>
            </a:lnSpc>
          </a:pPr>
          <a:endParaRPr lang="en-IN" sz="1900"/>
        </a:p>
      </dgm:t>
    </dgm:pt>
    <dgm:pt modelId="{1010AF14-A26F-4BDE-BA47-64D31A60F45B}" type="parTrans" cxnId="{D1845031-E0DD-45BD-AAFF-40F6C2239CAD}">
      <dgm:prSet/>
      <dgm:spPr/>
      <dgm:t>
        <a:bodyPr/>
        <a:lstStyle/>
        <a:p>
          <a:endParaRPr lang="en-IN"/>
        </a:p>
      </dgm:t>
    </dgm:pt>
    <dgm:pt modelId="{9A26777F-0690-431A-A3DF-1C2E96AF6CED}" type="sibTrans" cxnId="{D1845031-E0DD-45BD-AAFF-40F6C2239CAD}">
      <dgm:prSet/>
      <dgm:spPr/>
      <dgm:t>
        <a:bodyPr/>
        <a:lstStyle/>
        <a:p>
          <a:endParaRPr lang="en-IN"/>
        </a:p>
      </dgm:t>
    </dgm:pt>
    <dgm:pt modelId="{F5BB9B79-9377-4B85-B702-708CB9407585}">
      <dgm:prSet phldrT="[Text]" custT="1"/>
      <dgm:spPr/>
      <dgm:t>
        <a:bodyPr/>
        <a:lstStyle/>
        <a:p>
          <a:pPr algn="just">
            <a:lnSpc>
              <a:spcPct val="150000"/>
            </a:lnSpc>
          </a:pPr>
          <a:r>
            <a:rPr lang="en-IN" sz="2400" b="1"/>
            <a:t>ORGANISM</a:t>
          </a:r>
          <a:endParaRPr lang="en-IN" sz="2400" b="1" dirty="0"/>
        </a:p>
      </dgm:t>
    </dgm:pt>
    <dgm:pt modelId="{E9FDD843-4F8D-49FA-ADA0-D53D1F403CFC}" type="parTrans" cxnId="{5C6B7867-3B95-4993-AF82-DAB78F164D2C}">
      <dgm:prSet/>
      <dgm:spPr/>
      <dgm:t>
        <a:bodyPr/>
        <a:lstStyle/>
        <a:p>
          <a:endParaRPr lang="en-IN"/>
        </a:p>
      </dgm:t>
    </dgm:pt>
    <dgm:pt modelId="{10907A80-2441-4647-BA24-5771BEC4246C}" type="sibTrans" cxnId="{5C6B7867-3B95-4993-AF82-DAB78F164D2C}">
      <dgm:prSet/>
      <dgm:spPr/>
      <dgm:t>
        <a:bodyPr/>
        <a:lstStyle/>
        <a:p>
          <a:endParaRPr lang="en-IN"/>
        </a:p>
      </dgm:t>
    </dgm:pt>
    <dgm:pt modelId="{6E02118B-CB89-40AF-AAED-2DC88BC185AB}">
      <dgm:prSet phldrT="[Text]" custT="1"/>
      <dgm:spPr/>
      <dgm:t>
        <a:bodyPr/>
        <a:lstStyle/>
        <a:p>
          <a:pPr algn="just">
            <a:lnSpc>
              <a:spcPct val="150000"/>
            </a:lnSpc>
          </a:pPr>
          <a:r>
            <a:rPr lang="en-IN" sz="2400" b="1"/>
            <a:t>INDIVIDUALS</a:t>
          </a:r>
          <a:endParaRPr lang="en-IN" sz="2400" b="1" dirty="0"/>
        </a:p>
      </dgm:t>
    </dgm:pt>
    <dgm:pt modelId="{B161E8AD-D753-4793-BE65-C8AD94D51E60}" type="parTrans" cxnId="{9D42595B-BDAA-4161-89D6-B881B7CB345E}">
      <dgm:prSet/>
      <dgm:spPr/>
      <dgm:t>
        <a:bodyPr/>
        <a:lstStyle/>
        <a:p>
          <a:endParaRPr lang="en-IN"/>
        </a:p>
      </dgm:t>
    </dgm:pt>
    <dgm:pt modelId="{0EAF95EB-4984-4A69-84E2-13D97714D4C9}" type="sibTrans" cxnId="{9D42595B-BDAA-4161-89D6-B881B7CB345E}">
      <dgm:prSet/>
      <dgm:spPr/>
      <dgm:t>
        <a:bodyPr/>
        <a:lstStyle/>
        <a:p>
          <a:endParaRPr lang="en-IN"/>
        </a:p>
      </dgm:t>
    </dgm:pt>
    <dgm:pt modelId="{4438A309-F22F-4281-B2BE-E177545DE897}" type="pres">
      <dgm:prSet presAssocID="{D81ECFF1-99D8-45DF-B1B3-71D6545B9A2C}" presName="Name0" presStyleCnt="0">
        <dgm:presLayoutVars>
          <dgm:dir/>
          <dgm:resizeHandles val="exact"/>
        </dgm:presLayoutVars>
      </dgm:prSet>
      <dgm:spPr/>
    </dgm:pt>
    <dgm:pt modelId="{85E0ECEA-10A6-4EA2-8D2F-8EF0E741BA8D}" type="pres">
      <dgm:prSet presAssocID="{D81ECFF1-99D8-45DF-B1B3-71D6545B9A2C}" presName="vNodes" presStyleCnt="0"/>
      <dgm:spPr/>
    </dgm:pt>
    <dgm:pt modelId="{73A25D31-C93D-4BBA-8EF2-AD472DFFFB0E}" type="pres">
      <dgm:prSet presAssocID="{D81ECFF1-99D8-45DF-B1B3-71D6545B9A2C}" presName="lastNode" presStyleLbl="node1" presStyleIdx="0" presStyleCnt="1" custLinFactX="-74838" custLinFactNeighborX="-100000" custLinFactNeighborY="2853">
        <dgm:presLayoutVars>
          <dgm:bulletEnabled val="1"/>
        </dgm:presLayoutVars>
      </dgm:prSet>
      <dgm:spPr/>
    </dgm:pt>
  </dgm:ptLst>
  <dgm:cxnLst>
    <dgm:cxn modelId="{E46B060D-2F3D-4587-A895-8F504CBE00CC}" type="presOf" srcId="{F5BB9B79-9377-4B85-B702-708CB9407585}" destId="{73A25D31-C93D-4BBA-8EF2-AD472DFFFB0E}" srcOrd="0" destOrd="2" presId="urn:microsoft.com/office/officeart/2005/8/layout/equation2"/>
    <dgm:cxn modelId="{D1845031-E0DD-45BD-AAFF-40F6C2239CAD}" srcId="{DDE225EA-6E77-4062-BE2B-2D57B29C479E}" destId="{01D7F411-5B4A-4EA5-8BC9-049ED87ED1A3}" srcOrd="4" destOrd="0" parTransId="{1010AF14-A26F-4BDE-BA47-64D31A60F45B}" sibTransId="{9A26777F-0690-431A-A3DF-1C2E96AF6CED}"/>
    <dgm:cxn modelId="{CA970E34-79DC-4598-A604-2CFD80FCBFCF}" type="presOf" srcId="{DDE225EA-6E77-4062-BE2B-2D57B29C479E}" destId="{73A25D31-C93D-4BBA-8EF2-AD472DFFFB0E}" srcOrd="0" destOrd="0" presId="urn:microsoft.com/office/officeart/2005/8/layout/equation2"/>
    <dgm:cxn modelId="{057EE140-CDAD-43AF-B44E-24CCEC95AEDE}" srcId="{D81ECFF1-99D8-45DF-B1B3-71D6545B9A2C}" destId="{DDE225EA-6E77-4062-BE2B-2D57B29C479E}" srcOrd="0" destOrd="0" parTransId="{C576CED0-FCF0-40C4-B93B-A12F38B10A8D}" sibTransId="{6ABFF18E-A1CA-4976-8E66-85E891AC7387}"/>
    <dgm:cxn modelId="{9D42595B-BDAA-4161-89D6-B881B7CB345E}" srcId="{DDE225EA-6E77-4062-BE2B-2D57B29C479E}" destId="{6E02118B-CB89-40AF-AAED-2DC88BC185AB}" srcOrd="2" destOrd="0" parTransId="{B161E8AD-D753-4793-BE65-C8AD94D51E60}" sibTransId="{0EAF95EB-4984-4A69-84E2-13D97714D4C9}"/>
    <dgm:cxn modelId="{5C6B7867-3B95-4993-AF82-DAB78F164D2C}" srcId="{DDE225EA-6E77-4062-BE2B-2D57B29C479E}" destId="{F5BB9B79-9377-4B85-B702-708CB9407585}" srcOrd="1" destOrd="0" parTransId="{E9FDD843-4F8D-49FA-ADA0-D53D1F403CFC}" sibTransId="{10907A80-2441-4647-BA24-5771BEC4246C}"/>
    <dgm:cxn modelId="{B6DA4C6B-923C-44E7-BCE3-80FC4D4423D0}" type="presOf" srcId="{01D7F411-5B4A-4EA5-8BC9-049ED87ED1A3}" destId="{73A25D31-C93D-4BBA-8EF2-AD472DFFFB0E}" srcOrd="0" destOrd="5" presId="urn:microsoft.com/office/officeart/2005/8/layout/equation2"/>
    <dgm:cxn modelId="{A75BCA54-5D72-441C-95D0-5B20C17B8CD5}" type="presOf" srcId="{D81ECFF1-99D8-45DF-B1B3-71D6545B9A2C}" destId="{4438A309-F22F-4281-B2BE-E177545DE897}" srcOrd="0" destOrd="0" presId="urn:microsoft.com/office/officeart/2005/8/layout/equation2"/>
    <dgm:cxn modelId="{444DC2A7-44E6-486C-B88F-4C148B9111F5}" type="presOf" srcId="{043F507B-C441-43F4-9EDC-5A38B1787865}" destId="{73A25D31-C93D-4BBA-8EF2-AD472DFFFB0E}" srcOrd="0" destOrd="4" presId="urn:microsoft.com/office/officeart/2005/8/layout/equation2"/>
    <dgm:cxn modelId="{B893BEB0-6571-407C-A27E-236DFE03D9BA}" type="presOf" srcId="{6E02118B-CB89-40AF-AAED-2DC88BC185AB}" destId="{73A25D31-C93D-4BBA-8EF2-AD472DFFFB0E}" srcOrd="0" destOrd="3" presId="urn:microsoft.com/office/officeart/2005/8/layout/equation2"/>
    <dgm:cxn modelId="{3F738FCB-0DD0-406E-ADDB-B8ED3A3E43F9}" type="presOf" srcId="{C98132F2-EBA1-4358-8739-C70C171FDAE7}" destId="{73A25D31-C93D-4BBA-8EF2-AD472DFFFB0E}" srcOrd="0" destOrd="1" presId="urn:microsoft.com/office/officeart/2005/8/layout/equation2"/>
    <dgm:cxn modelId="{2AA469CD-41D8-4F5C-B6C7-5FDD4DAB29F5}" srcId="{DDE225EA-6E77-4062-BE2B-2D57B29C479E}" destId="{043F507B-C441-43F4-9EDC-5A38B1787865}" srcOrd="3" destOrd="0" parTransId="{B3C3D237-3937-4155-8EB8-176885DB9525}" sibTransId="{654B9ECD-7891-4B2A-93FB-A30DBCC26B6A}"/>
    <dgm:cxn modelId="{E58682D5-093F-43D2-BF9B-8B37389B9337}" srcId="{DDE225EA-6E77-4062-BE2B-2D57B29C479E}" destId="{C98132F2-EBA1-4358-8739-C70C171FDAE7}" srcOrd="0" destOrd="0" parTransId="{3C5414E6-BDC5-45DD-BF05-2F1C3DEFC1AA}" sibTransId="{C0F6C810-0851-4396-8EFF-90F2D8464EC5}"/>
    <dgm:cxn modelId="{5902DA1D-50BA-4226-8495-300CF8058E62}" type="presParOf" srcId="{4438A309-F22F-4281-B2BE-E177545DE897}" destId="{85E0ECEA-10A6-4EA2-8D2F-8EF0E741BA8D}" srcOrd="0" destOrd="0" presId="urn:microsoft.com/office/officeart/2005/8/layout/equation2"/>
    <dgm:cxn modelId="{5588B5C7-EDC4-4141-96C4-5D61135402D8}" type="presParOf" srcId="{4438A309-F22F-4281-B2BE-E177545DE897}" destId="{73A25D31-C93D-4BBA-8EF2-AD472DFFFB0E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C73F05-F6A5-0B4C-9400-A274D77B1ED4}" type="doc">
      <dgm:prSet loTypeId="urn:microsoft.com/office/officeart/2005/8/layout/pyramid2" loCatId="" qsTypeId="urn:microsoft.com/office/officeart/2005/8/quickstyle/simple1" qsCatId="simple" csTypeId="urn:microsoft.com/office/officeart/2005/8/colors/accent1_2" csCatId="accent1" phldr="1"/>
      <dgm:spPr/>
    </dgm:pt>
    <dgm:pt modelId="{E709ED09-3B76-3646-A7E4-CECB970259E6}">
      <dgm:prSet phldrT="[Text]"/>
      <dgm:spPr>
        <a:xfrm>
          <a:off x="3553062" y="452952"/>
          <a:ext cx="2928461" cy="1066494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2225" cap="rnd" cmpd="sng" algn="ctr">
          <a:solidFill>
            <a:srgbClr val="4D1434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 1. Missionary Evangelization</a:t>
          </a:r>
        </a:p>
      </dgm:t>
    </dgm:pt>
    <dgm:pt modelId="{A186ADC4-35F9-3341-B1BA-1C266C5CF854}" type="parTrans" cxnId="{99AEFA54-9600-D049-B0A2-E3A2F1AC0AF6}">
      <dgm:prSet/>
      <dgm:spPr/>
      <dgm:t>
        <a:bodyPr/>
        <a:lstStyle/>
        <a:p>
          <a:endParaRPr lang="en-GB"/>
        </a:p>
      </dgm:t>
    </dgm:pt>
    <dgm:pt modelId="{88373109-537F-8B4D-9EB1-D3AD54DEC40C}" type="sibTrans" cxnId="{99AEFA54-9600-D049-B0A2-E3A2F1AC0AF6}">
      <dgm:prSet/>
      <dgm:spPr/>
      <dgm:t>
        <a:bodyPr/>
        <a:lstStyle/>
        <a:p>
          <a:endParaRPr lang="en-GB"/>
        </a:p>
      </dgm:t>
    </dgm:pt>
    <dgm:pt modelId="{EDED0CB6-8FE4-8F41-AB90-7BDC2936E584}">
      <dgm:prSet phldrT="[Text]"/>
      <dgm:spPr>
        <a:xfrm>
          <a:off x="3553062" y="1652759"/>
          <a:ext cx="2928461" cy="1066494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2225" cap="rnd" cmpd="sng" algn="ctr">
          <a:solidFill>
            <a:srgbClr val="4D1434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2. Personal Testimony</a:t>
          </a:r>
        </a:p>
      </dgm:t>
    </dgm:pt>
    <dgm:pt modelId="{43B0013C-8A5E-674D-A1D8-8594806038A6}" type="parTrans" cxnId="{F0B694D3-794C-064C-8A12-24C1E0C5CCDF}">
      <dgm:prSet/>
      <dgm:spPr/>
      <dgm:t>
        <a:bodyPr/>
        <a:lstStyle/>
        <a:p>
          <a:endParaRPr lang="en-GB"/>
        </a:p>
      </dgm:t>
    </dgm:pt>
    <dgm:pt modelId="{F7AA49A4-C87E-A940-9FCB-E7D6CAC9C2AB}" type="sibTrans" cxnId="{F0B694D3-794C-064C-8A12-24C1E0C5CCDF}">
      <dgm:prSet/>
      <dgm:spPr/>
      <dgm:t>
        <a:bodyPr/>
        <a:lstStyle/>
        <a:p>
          <a:endParaRPr lang="en-GB"/>
        </a:p>
      </dgm:t>
    </dgm:pt>
    <dgm:pt modelId="{CBEFEAA5-DC08-0142-A2A9-22FB95F632EA}">
      <dgm:prSet phldrT="[Text]"/>
      <dgm:spPr>
        <a:xfrm>
          <a:off x="3553062" y="2852565"/>
          <a:ext cx="2928461" cy="1066494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2225" cap="rnd" cmpd="sng" algn="ctr">
          <a:solidFill>
            <a:srgbClr val="4D1434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3. Social Development</a:t>
          </a:r>
        </a:p>
      </dgm:t>
    </dgm:pt>
    <dgm:pt modelId="{0B3091D5-0299-C74F-9C49-B62ECF4BDDEC}" type="parTrans" cxnId="{45A69228-1248-EB41-8997-9DD94B46C31F}">
      <dgm:prSet/>
      <dgm:spPr/>
      <dgm:t>
        <a:bodyPr/>
        <a:lstStyle/>
        <a:p>
          <a:endParaRPr lang="en-GB"/>
        </a:p>
      </dgm:t>
    </dgm:pt>
    <dgm:pt modelId="{7189C934-C47E-CD49-95F3-6B3D4365F7EE}" type="sibTrans" cxnId="{45A69228-1248-EB41-8997-9DD94B46C31F}">
      <dgm:prSet/>
      <dgm:spPr/>
      <dgm:t>
        <a:bodyPr/>
        <a:lstStyle/>
        <a:p>
          <a:endParaRPr lang="en-GB"/>
        </a:p>
      </dgm:t>
    </dgm:pt>
    <dgm:pt modelId="{33078107-D3B7-0F46-8628-9ABE8BE01321}" type="pres">
      <dgm:prSet presAssocID="{50C73F05-F6A5-0B4C-9400-A274D77B1ED4}" presName="compositeShape" presStyleCnt="0">
        <dgm:presLayoutVars>
          <dgm:dir/>
          <dgm:resizeHandles/>
        </dgm:presLayoutVars>
      </dgm:prSet>
      <dgm:spPr/>
    </dgm:pt>
    <dgm:pt modelId="{58BB1FA8-8FF0-5D44-AAC8-F1DA17168C20}" type="pres">
      <dgm:prSet presAssocID="{50C73F05-F6A5-0B4C-9400-A274D77B1ED4}" presName="pyramid" presStyleLbl="node1" presStyleIdx="0" presStyleCnt="1"/>
      <dgm:spPr>
        <a:xfrm>
          <a:off x="1300400" y="0"/>
          <a:ext cx="4505325" cy="4505325"/>
        </a:xfrm>
        <a:prstGeom prst="triangle">
          <a:avLst/>
        </a:prstGeom>
        <a:solidFill>
          <a:srgbClr val="4D1434">
            <a:hueOff val="0"/>
            <a:satOff val="0"/>
            <a:lumOff val="0"/>
            <a:alphaOff val="0"/>
          </a:srgbClr>
        </a:solidFill>
        <a:ln w="2222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6BA0126E-F006-4042-9C84-5B81E8E45E4F}" type="pres">
      <dgm:prSet presAssocID="{50C73F05-F6A5-0B4C-9400-A274D77B1ED4}" presName="theList" presStyleCnt="0"/>
      <dgm:spPr/>
    </dgm:pt>
    <dgm:pt modelId="{928BA541-6CC4-7941-9DFF-1A7B9D1650F5}" type="pres">
      <dgm:prSet presAssocID="{E709ED09-3B76-3646-A7E4-CECB970259E6}" presName="aNode" presStyleLbl="fgAcc1" presStyleIdx="0" presStyleCnt="3">
        <dgm:presLayoutVars>
          <dgm:bulletEnabled val="1"/>
        </dgm:presLayoutVars>
      </dgm:prSet>
      <dgm:spPr/>
    </dgm:pt>
    <dgm:pt modelId="{97172955-B4B7-9C43-9CE4-32303C508898}" type="pres">
      <dgm:prSet presAssocID="{E709ED09-3B76-3646-A7E4-CECB970259E6}" presName="aSpace" presStyleCnt="0"/>
      <dgm:spPr/>
    </dgm:pt>
    <dgm:pt modelId="{D57190E3-217F-8446-B22C-A6F5A6EAAABB}" type="pres">
      <dgm:prSet presAssocID="{EDED0CB6-8FE4-8F41-AB90-7BDC2936E584}" presName="aNode" presStyleLbl="fgAcc1" presStyleIdx="1" presStyleCnt="3">
        <dgm:presLayoutVars>
          <dgm:bulletEnabled val="1"/>
        </dgm:presLayoutVars>
      </dgm:prSet>
      <dgm:spPr/>
    </dgm:pt>
    <dgm:pt modelId="{B9F29BD7-4142-5942-8282-997A552317A5}" type="pres">
      <dgm:prSet presAssocID="{EDED0CB6-8FE4-8F41-AB90-7BDC2936E584}" presName="aSpace" presStyleCnt="0"/>
      <dgm:spPr/>
    </dgm:pt>
    <dgm:pt modelId="{0D1AB260-E7F4-0244-9D3C-D9920A217E8D}" type="pres">
      <dgm:prSet presAssocID="{CBEFEAA5-DC08-0142-A2A9-22FB95F632EA}" presName="aNode" presStyleLbl="fgAcc1" presStyleIdx="2" presStyleCnt="3">
        <dgm:presLayoutVars>
          <dgm:bulletEnabled val="1"/>
        </dgm:presLayoutVars>
      </dgm:prSet>
      <dgm:spPr/>
    </dgm:pt>
    <dgm:pt modelId="{D7F586B1-60FF-4A48-89B9-C213D7EC6349}" type="pres">
      <dgm:prSet presAssocID="{CBEFEAA5-DC08-0142-A2A9-22FB95F632EA}" presName="aSpace" presStyleCnt="0"/>
      <dgm:spPr/>
    </dgm:pt>
  </dgm:ptLst>
  <dgm:cxnLst>
    <dgm:cxn modelId="{45A69228-1248-EB41-8997-9DD94B46C31F}" srcId="{50C73F05-F6A5-0B4C-9400-A274D77B1ED4}" destId="{CBEFEAA5-DC08-0142-A2A9-22FB95F632EA}" srcOrd="2" destOrd="0" parTransId="{0B3091D5-0299-C74F-9C49-B62ECF4BDDEC}" sibTransId="{7189C934-C47E-CD49-95F3-6B3D4365F7EE}"/>
    <dgm:cxn modelId="{7862F847-8EDC-CD44-9D23-001A5B3CC043}" type="presOf" srcId="{EDED0CB6-8FE4-8F41-AB90-7BDC2936E584}" destId="{D57190E3-217F-8446-B22C-A6F5A6EAAABB}" srcOrd="0" destOrd="0" presId="urn:microsoft.com/office/officeart/2005/8/layout/pyramid2"/>
    <dgm:cxn modelId="{99AEFA54-9600-D049-B0A2-E3A2F1AC0AF6}" srcId="{50C73F05-F6A5-0B4C-9400-A274D77B1ED4}" destId="{E709ED09-3B76-3646-A7E4-CECB970259E6}" srcOrd="0" destOrd="0" parTransId="{A186ADC4-35F9-3341-B1BA-1C266C5CF854}" sibTransId="{88373109-537F-8B4D-9EB1-D3AD54DEC40C}"/>
    <dgm:cxn modelId="{3181B578-CE95-4543-B02B-7D632F95EED3}" type="presOf" srcId="{50C73F05-F6A5-0B4C-9400-A274D77B1ED4}" destId="{33078107-D3B7-0F46-8628-9ABE8BE01321}" srcOrd="0" destOrd="0" presId="urn:microsoft.com/office/officeart/2005/8/layout/pyramid2"/>
    <dgm:cxn modelId="{A9AC58C2-FBB6-D44E-9F47-7F2FA7566F03}" type="presOf" srcId="{E709ED09-3B76-3646-A7E4-CECB970259E6}" destId="{928BA541-6CC4-7941-9DFF-1A7B9D1650F5}" srcOrd="0" destOrd="0" presId="urn:microsoft.com/office/officeart/2005/8/layout/pyramid2"/>
    <dgm:cxn modelId="{F0B694D3-794C-064C-8A12-24C1E0C5CCDF}" srcId="{50C73F05-F6A5-0B4C-9400-A274D77B1ED4}" destId="{EDED0CB6-8FE4-8F41-AB90-7BDC2936E584}" srcOrd="1" destOrd="0" parTransId="{43B0013C-8A5E-674D-A1D8-8594806038A6}" sibTransId="{F7AA49A4-C87E-A940-9FCB-E7D6CAC9C2AB}"/>
    <dgm:cxn modelId="{02380ED8-54BC-6542-BB50-D0B45D029CE8}" type="presOf" srcId="{CBEFEAA5-DC08-0142-A2A9-22FB95F632EA}" destId="{0D1AB260-E7F4-0244-9D3C-D9920A217E8D}" srcOrd="0" destOrd="0" presId="urn:microsoft.com/office/officeart/2005/8/layout/pyramid2"/>
    <dgm:cxn modelId="{F0F65BD6-5AD6-C343-8553-AE985E931F2C}" type="presParOf" srcId="{33078107-D3B7-0F46-8628-9ABE8BE01321}" destId="{58BB1FA8-8FF0-5D44-AAC8-F1DA17168C20}" srcOrd="0" destOrd="0" presId="urn:microsoft.com/office/officeart/2005/8/layout/pyramid2"/>
    <dgm:cxn modelId="{EAFDA450-1959-454F-A89E-FFE1FDDF204D}" type="presParOf" srcId="{33078107-D3B7-0F46-8628-9ABE8BE01321}" destId="{6BA0126E-F006-4042-9C84-5B81E8E45E4F}" srcOrd="1" destOrd="0" presId="urn:microsoft.com/office/officeart/2005/8/layout/pyramid2"/>
    <dgm:cxn modelId="{732B9EC7-F082-5347-8D39-688A8884646A}" type="presParOf" srcId="{6BA0126E-F006-4042-9C84-5B81E8E45E4F}" destId="{928BA541-6CC4-7941-9DFF-1A7B9D1650F5}" srcOrd="0" destOrd="0" presId="urn:microsoft.com/office/officeart/2005/8/layout/pyramid2"/>
    <dgm:cxn modelId="{D0D64EC4-A7C8-B54B-B02A-66A6FBFC70B7}" type="presParOf" srcId="{6BA0126E-F006-4042-9C84-5B81E8E45E4F}" destId="{97172955-B4B7-9C43-9CE4-32303C508898}" srcOrd="1" destOrd="0" presId="urn:microsoft.com/office/officeart/2005/8/layout/pyramid2"/>
    <dgm:cxn modelId="{FD8226A4-6CEE-BA45-AE2D-85204E5ED850}" type="presParOf" srcId="{6BA0126E-F006-4042-9C84-5B81E8E45E4F}" destId="{D57190E3-217F-8446-B22C-A6F5A6EAAABB}" srcOrd="2" destOrd="0" presId="urn:microsoft.com/office/officeart/2005/8/layout/pyramid2"/>
    <dgm:cxn modelId="{90CF14F1-9AC0-DE4B-81D4-9F7D3180FCEA}" type="presParOf" srcId="{6BA0126E-F006-4042-9C84-5B81E8E45E4F}" destId="{B9F29BD7-4142-5942-8282-997A552317A5}" srcOrd="3" destOrd="0" presId="urn:microsoft.com/office/officeart/2005/8/layout/pyramid2"/>
    <dgm:cxn modelId="{D9D4398B-2D3B-AC42-A206-E56C750BD384}" type="presParOf" srcId="{6BA0126E-F006-4042-9C84-5B81E8E45E4F}" destId="{0D1AB260-E7F4-0244-9D3C-D9920A217E8D}" srcOrd="4" destOrd="0" presId="urn:microsoft.com/office/officeart/2005/8/layout/pyramid2"/>
    <dgm:cxn modelId="{DD47FFBF-BED7-1948-AF26-790FFB02ACB0}" type="presParOf" srcId="{6BA0126E-F006-4042-9C84-5B81E8E45E4F}" destId="{D7F586B1-60FF-4A48-89B9-C213D7EC6349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C73F05-F6A5-0B4C-9400-A274D77B1ED4}" type="doc">
      <dgm:prSet loTypeId="urn:microsoft.com/office/officeart/2005/8/layout/pyramid2" loCatId="" qsTypeId="urn:microsoft.com/office/officeart/2005/8/quickstyle/simple1" qsCatId="simple" csTypeId="urn:microsoft.com/office/officeart/2005/8/colors/accent1_2" csCatId="accent1" phldr="1"/>
      <dgm:spPr/>
    </dgm:pt>
    <dgm:pt modelId="{E709ED09-3B76-3646-A7E4-CECB970259E6}">
      <dgm:prSet phldrT="[Text]"/>
      <dgm:spPr/>
      <dgm:t>
        <a:bodyPr/>
        <a:lstStyle/>
        <a:p>
          <a:r>
            <a:rPr lang="en-GB" dirty="0"/>
            <a:t> 1. Missionary Evangelization</a:t>
          </a:r>
        </a:p>
      </dgm:t>
    </dgm:pt>
    <dgm:pt modelId="{A186ADC4-35F9-3341-B1BA-1C266C5CF854}" type="parTrans" cxnId="{99AEFA54-9600-D049-B0A2-E3A2F1AC0AF6}">
      <dgm:prSet/>
      <dgm:spPr/>
      <dgm:t>
        <a:bodyPr/>
        <a:lstStyle/>
        <a:p>
          <a:endParaRPr lang="en-GB"/>
        </a:p>
      </dgm:t>
    </dgm:pt>
    <dgm:pt modelId="{88373109-537F-8B4D-9EB1-D3AD54DEC40C}" type="sibTrans" cxnId="{99AEFA54-9600-D049-B0A2-E3A2F1AC0AF6}">
      <dgm:prSet/>
      <dgm:spPr/>
      <dgm:t>
        <a:bodyPr/>
        <a:lstStyle/>
        <a:p>
          <a:endParaRPr lang="en-GB"/>
        </a:p>
      </dgm:t>
    </dgm:pt>
    <dgm:pt modelId="{EDED0CB6-8FE4-8F41-AB90-7BDC2936E584}">
      <dgm:prSet phldrT="[Text]"/>
      <dgm:spPr/>
      <dgm:t>
        <a:bodyPr/>
        <a:lstStyle/>
        <a:p>
          <a:r>
            <a:rPr lang="en-GB" dirty="0"/>
            <a:t>2. Personal Testimony</a:t>
          </a:r>
        </a:p>
      </dgm:t>
    </dgm:pt>
    <dgm:pt modelId="{43B0013C-8A5E-674D-A1D8-8594806038A6}" type="parTrans" cxnId="{F0B694D3-794C-064C-8A12-24C1E0C5CCDF}">
      <dgm:prSet/>
      <dgm:spPr/>
      <dgm:t>
        <a:bodyPr/>
        <a:lstStyle/>
        <a:p>
          <a:endParaRPr lang="en-GB"/>
        </a:p>
      </dgm:t>
    </dgm:pt>
    <dgm:pt modelId="{F7AA49A4-C87E-A940-9FCB-E7D6CAC9C2AB}" type="sibTrans" cxnId="{F0B694D3-794C-064C-8A12-24C1E0C5CCDF}">
      <dgm:prSet/>
      <dgm:spPr/>
      <dgm:t>
        <a:bodyPr/>
        <a:lstStyle/>
        <a:p>
          <a:endParaRPr lang="en-GB"/>
        </a:p>
      </dgm:t>
    </dgm:pt>
    <dgm:pt modelId="{CBEFEAA5-DC08-0142-A2A9-22FB95F632EA}">
      <dgm:prSet phldrT="[Text]"/>
      <dgm:spPr/>
      <dgm:t>
        <a:bodyPr/>
        <a:lstStyle/>
        <a:p>
          <a:r>
            <a:rPr lang="en-GB" dirty="0"/>
            <a:t>3. Social Development</a:t>
          </a:r>
        </a:p>
      </dgm:t>
    </dgm:pt>
    <dgm:pt modelId="{0B3091D5-0299-C74F-9C49-B62ECF4BDDEC}" type="parTrans" cxnId="{45A69228-1248-EB41-8997-9DD94B46C31F}">
      <dgm:prSet/>
      <dgm:spPr/>
      <dgm:t>
        <a:bodyPr/>
        <a:lstStyle/>
        <a:p>
          <a:endParaRPr lang="en-GB"/>
        </a:p>
      </dgm:t>
    </dgm:pt>
    <dgm:pt modelId="{7189C934-C47E-CD49-95F3-6B3D4365F7EE}" type="sibTrans" cxnId="{45A69228-1248-EB41-8997-9DD94B46C31F}">
      <dgm:prSet/>
      <dgm:spPr/>
      <dgm:t>
        <a:bodyPr/>
        <a:lstStyle/>
        <a:p>
          <a:endParaRPr lang="en-GB"/>
        </a:p>
      </dgm:t>
    </dgm:pt>
    <dgm:pt modelId="{33078107-D3B7-0F46-8628-9ABE8BE01321}" type="pres">
      <dgm:prSet presAssocID="{50C73F05-F6A5-0B4C-9400-A274D77B1ED4}" presName="compositeShape" presStyleCnt="0">
        <dgm:presLayoutVars>
          <dgm:dir/>
          <dgm:resizeHandles/>
        </dgm:presLayoutVars>
      </dgm:prSet>
      <dgm:spPr/>
    </dgm:pt>
    <dgm:pt modelId="{58BB1FA8-8FF0-5D44-AAC8-F1DA17168C20}" type="pres">
      <dgm:prSet presAssocID="{50C73F05-F6A5-0B4C-9400-A274D77B1ED4}" presName="pyramid" presStyleLbl="node1" presStyleIdx="0" presStyleCnt="1"/>
      <dgm:spPr/>
    </dgm:pt>
    <dgm:pt modelId="{6BA0126E-F006-4042-9C84-5B81E8E45E4F}" type="pres">
      <dgm:prSet presAssocID="{50C73F05-F6A5-0B4C-9400-A274D77B1ED4}" presName="theList" presStyleCnt="0"/>
      <dgm:spPr/>
    </dgm:pt>
    <dgm:pt modelId="{928BA541-6CC4-7941-9DFF-1A7B9D1650F5}" type="pres">
      <dgm:prSet presAssocID="{E709ED09-3B76-3646-A7E4-CECB970259E6}" presName="aNode" presStyleLbl="fgAcc1" presStyleIdx="0" presStyleCnt="3">
        <dgm:presLayoutVars>
          <dgm:bulletEnabled val="1"/>
        </dgm:presLayoutVars>
      </dgm:prSet>
      <dgm:spPr/>
    </dgm:pt>
    <dgm:pt modelId="{97172955-B4B7-9C43-9CE4-32303C508898}" type="pres">
      <dgm:prSet presAssocID="{E709ED09-3B76-3646-A7E4-CECB970259E6}" presName="aSpace" presStyleCnt="0"/>
      <dgm:spPr/>
    </dgm:pt>
    <dgm:pt modelId="{D57190E3-217F-8446-B22C-A6F5A6EAAABB}" type="pres">
      <dgm:prSet presAssocID="{EDED0CB6-8FE4-8F41-AB90-7BDC2936E584}" presName="aNode" presStyleLbl="fgAcc1" presStyleIdx="1" presStyleCnt="3">
        <dgm:presLayoutVars>
          <dgm:bulletEnabled val="1"/>
        </dgm:presLayoutVars>
      </dgm:prSet>
      <dgm:spPr/>
    </dgm:pt>
    <dgm:pt modelId="{B9F29BD7-4142-5942-8282-997A552317A5}" type="pres">
      <dgm:prSet presAssocID="{EDED0CB6-8FE4-8F41-AB90-7BDC2936E584}" presName="aSpace" presStyleCnt="0"/>
      <dgm:spPr/>
    </dgm:pt>
    <dgm:pt modelId="{0D1AB260-E7F4-0244-9D3C-D9920A217E8D}" type="pres">
      <dgm:prSet presAssocID="{CBEFEAA5-DC08-0142-A2A9-22FB95F632EA}" presName="aNode" presStyleLbl="fgAcc1" presStyleIdx="2" presStyleCnt="3">
        <dgm:presLayoutVars>
          <dgm:bulletEnabled val="1"/>
        </dgm:presLayoutVars>
      </dgm:prSet>
      <dgm:spPr/>
    </dgm:pt>
    <dgm:pt modelId="{D7F586B1-60FF-4A48-89B9-C213D7EC6349}" type="pres">
      <dgm:prSet presAssocID="{CBEFEAA5-DC08-0142-A2A9-22FB95F632EA}" presName="aSpace" presStyleCnt="0"/>
      <dgm:spPr/>
    </dgm:pt>
  </dgm:ptLst>
  <dgm:cxnLst>
    <dgm:cxn modelId="{45A69228-1248-EB41-8997-9DD94B46C31F}" srcId="{50C73F05-F6A5-0B4C-9400-A274D77B1ED4}" destId="{CBEFEAA5-DC08-0142-A2A9-22FB95F632EA}" srcOrd="2" destOrd="0" parTransId="{0B3091D5-0299-C74F-9C49-B62ECF4BDDEC}" sibTransId="{7189C934-C47E-CD49-95F3-6B3D4365F7EE}"/>
    <dgm:cxn modelId="{7862F847-8EDC-CD44-9D23-001A5B3CC043}" type="presOf" srcId="{EDED0CB6-8FE4-8F41-AB90-7BDC2936E584}" destId="{D57190E3-217F-8446-B22C-A6F5A6EAAABB}" srcOrd="0" destOrd="0" presId="urn:microsoft.com/office/officeart/2005/8/layout/pyramid2"/>
    <dgm:cxn modelId="{99AEFA54-9600-D049-B0A2-E3A2F1AC0AF6}" srcId="{50C73F05-F6A5-0B4C-9400-A274D77B1ED4}" destId="{E709ED09-3B76-3646-A7E4-CECB970259E6}" srcOrd="0" destOrd="0" parTransId="{A186ADC4-35F9-3341-B1BA-1C266C5CF854}" sibTransId="{88373109-537F-8B4D-9EB1-D3AD54DEC40C}"/>
    <dgm:cxn modelId="{3181B578-CE95-4543-B02B-7D632F95EED3}" type="presOf" srcId="{50C73F05-F6A5-0B4C-9400-A274D77B1ED4}" destId="{33078107-D3B7-0F46-8628-9ABE8BE01321}" srcOrd="0" destOrd="0" presId="urn:microsoft.com/office/officeart/2005/8/layout/pyramid2"/>
    <dgm:cxn modelId="{A9AC58C2-FBB6-D44E-9F47-7F2FA7566F03}" type="presOf" srcId="{E709ED09-3B76-3646-A7E4-CECB970259E6}" destId="{928BA541-6CC4-7941-9DFF-1A7B9D1650F5}" srcOrd="0" destOrd="0" presId="urn:microsoft.com/office/officeart/2005/8/layout/pyramid2"/>
    <dgm:cxn modelId="{F0B694D3-794C-064C-8A12-24C1E0C5CCDF}" srcId="{50C73F05-F6A5-0B4C-9400-A274D77B1ED4}" destId="{EDED0CB6-8FE4-8F41-AB90-7BDC2936E584}" srcOrd="1" destOrd="0" parTransId="{43B0013C-8A5E-674D-A1D8-8594806038A6}" sibTransId="{F7AA49A4-C87E-A940-9FCB-E7D6CAC9C2AB}"/>
    <dgm:cxn modelId="{02380ED8-54BC-6542-BB50-D0B45D029CE8}" type="presOf" srcId="{CBEFEAA5-DC08-0142-A2A9-22FB95F632EA}" destId="{0D1AB260-E7F4-0244-9D3C-D9920A217E8D}" srcOrd="0" destOrd="0" presId="urn:microsoft.com/office/officeart/2005/8/layout/pyramid2"/>
    <dgm:cxn modelId="{F0F65BD6-5AD6-C343-8553-AE985E931F2C}" type="presParOf" srcId="{33078107-D3B7-0F46-8628-9ABE8BE01321}" destId="{58BB1FA8-8FF0-5D44-AAC8-F1DA17168C20}" srcOrd="0" destOrd="0" presId="urn:microsoft.com/office/officeart/2005/8/layout/pyramid2"/>
    <dgm:cxn modelId="{EAFDA450-1959-454F-A89E-FFE1FDDF204D}" type="presParOf" srcId="{33078107-D3B7-0F46-8628-9ABE8BE01321}" destId="{6BA0126E-F006-4042-9C84-5B81E8E45E4F}" srcOrd="1" destOrd="0" presId="urn:microsoft.com/office/officeart/2005/8/layout/pyramid2"/>
    <dgm:cxn modelId="{732B9EC7-F082-5347-8D39-688A8884646A}" type="presParOf" srcId="{6BA0126E-F006-4042-9C84-5B81E8E45E4F}" destId="{928BA541-6CC4-7941-9DFF-1A7B9D1650F5}" srcOrd="0" destOrd="0" presId="urn:microsoft.com/office/officeart/2005/8/layout/pyramid2"/>
    <dgm:cxn modelId="{D0D64EC4-A7C8-B54B-B02A-66A6FBFC70B7}" type="presParOf" srcId="{6BA0126E-F006-4042-9C84-5B81E8E45E4F}" destId="{97172955-B4B7-9C43-9CE4-32303C508898}" srcOrd="1" destOrd="0" presId="urn:microsoft.com/office/officeart/2005/8/layout/pyramid2"/>
    <dgm:cxn modelId="{FD8226A4-6CEE-BA45-AE2D-85204E5ED850}" type="presParOf" srcId="{6BA0126E-F006-4042-9C84-5B81E8E45E4F}" destId="{D57190E3-217F-8446-B22C-A6F5A6EAAABB}" srcOrd="2" destOrd="0" presId="urn:microsoft.com/office/officeart/2005/8/layout/pyramid2"/>
    <dgm:cxn modelId="{90CF14F1-9AC0-DE4B-81D4-9F7D3180FCEA}" type="presParOf" srcId="{6BA0126E-F006-4042-9C84-5B81E8E45E4F}" destId="{B9F29BD7-4142-5942-8282-997A552317A5}" srcOrd="3" destOrd="0" presId="urn:microsoft.com/office/officeart/2005/8/layout/pyramid2"/>
    <dgm:cxn modelId="{D9D4398B-2D3B-AC42-A206-E56C750BD384}" type="presParOf" srcId="{6BA0126E-F006-4042-9C84-5B81E8E45E4F}" destId="{0D1AB260-E7F4-0244-9D3C-D9920A217E8D}" srcOrd="4" destOrd="0" presId="urn:microsoft.com/office/officeart/2005/8/layout/pyramid2"/>
    <dgm:cxn modelId="{DD47FFBF-BED7-1948-AF26-790FFB02ACB0}" type="presParOf" srcId="{6BA0126E-F006-4042-9C84-5B81E8E45E4F}" destId="{D7F586B1-60FF-4A48-89B9-C213D7EC6349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594AF0-FEB5-4219-884A-104EC7775D21}" type="doc">
      <dgm:prSet loTypeId="urn:microsoft.com/office/officeart/2009/3/layout/OpposingIdeas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40A08822-678C-43B9-9B65-404583D92716}">
      <dgm:prSet phldrT="[Text]"/>
      <dgm:spPr/>
      <dgm:t>
        <a:bodyPr/>
        <a:lstStyle/>
        <a:p>
          <a:r>
            <a:rPr lang="en-IN" dirty="0"/>
            <a:t>Former Relationships</a:t>
          </a:r>
        </a:p>
      </dgm:t>
    </dgm:pt>
    <dgm:pt modelId="{94015795-8737-44FD-93CB-8A28E3C21BFC}" type="parTrans" cxnId="{F6CE034A-82D5-4A79-9C14-5ADB237868C9}">
      <dgm:prSet/>
      <dgm:spPr/>
      <dgm:t>
        <a:bodyPr/>
        <a:lstStyle/>
        <a:p>
          <a:endParaRPr lang="en-IN"/>
        </a:p>
      </dgm:t>
    </dgm:pt>
    <dgm:pt modelId="{41CCEB24-29B3-4E11-A486-1986D779AB13}" type="sibTrans" cxnId="{F6CE034A-82D5-4A79-9C14-5ADB237868C9}">
      <dgm:prSet/>
      <dgm:spPr/>
      <dgm:t>
        <a:bodyPr/>
        <a:lstStyle/>
        <a:p>
          <a:endParaRPr lang="en-IN"/>
        </a:p>
      </dgm:t>
    </dgm:pt>
    <dgm:pt modelId="{E091AA99-6C5E-4655-8A28-6290BC368FAF}">
      <dgm:prSet phldrT="[Text]"/>
      <dgm:spPr/>
      <dgm:t>
        <a:bodyPr anchor="ctr"/>
        <a:lstStyle/>
        <a:p>
          <a:r>
            <a:rPr lang="en-IN" dirty="0"/>
            <a:t>Colonial Connections</a:t>
          </a:r>
        </a:p>
      </dgm:t>
    </dgm:pt>
    <dgm:pt modelId="{54852695-8A1B-400A-8837-63EDFFD15B64}" type="parTrans" cxnId="{9CDAD3B0-1DCD-40EB-B69D-A03C70F008EB}">
      <dgm:prSet/>
      <dgm:spPr/>
      <dgm:t>
        <a:bodyPr/>
        <a:lstStyle/>
        <a:p>
          <a:endParaRPr lang="en-IN"/>
        </a:p>
      </dgm:t>
    </dgm:pt>
    <dgm:pt modelId="{BC373E80-7BE2-4FEB-98B2-86D230AF3379}" type="sibTrans" cxnId="{9CDAD3B0-1DCD-40EB-B69D-A03C70F008EB}">
      <dgm:prSet/>
      <dgm:spPr/>
      <dgm:t>
        <a:bodyPr/>
        <a:lstStyle/>
        <a:p>
          <a:endParaRPr lang="en-IN"/>
        </a:p>
      </dgm:t>
    </dgm:pt>
    <dgm:pt modelId="{217B3555-BDB0-41EC-9B31-B31735B5E572}">
      <dgm:prSet phldrT="[Text]"/>
      <dgm:spPr/>
      <dgm:t>
        <a:bodyPr/>
        <a:lstStyle/>
        <a:p>
          <a:r>
            <a:rPr lang="en-IN" dirty="0"/>
            <a:t>Present Relationships</a:t>
          </a:r>
        </a:p>
      </dgm:t>
    </dgm:pt>
    <dgm:pt modelId="{A7D3F889-760F-4346-A42A-DB73E49BF59D}" type="parTrans" cxnId="{B7436254-A2B3-470E-BC6A-04DD136403C4}">
      <dgm:prSet/>
      <dgm:spPr/>
      <dgm:t>
        <a:bodyPr/>
        <a:lstStyle/>
        <a:p>
          <a:endParaRPr lang="en-IN"/>
        </a:p>
      </dgm:t>
    </dgm:pt>
    <dgm:pt modelId="{F5172844-C986-4046-B141-5042566ADA3D}" type="sibTrans" cxnId="{B7436254-A2B3-470E-BC6A-04DD136403C4}">
      <dgm:prSet/>
      <dgm:spPr/>
      <dgm:t>
        <a:bodyPr/>
        <a:lstStyle/>
        <a:p>
          <a:endParaRPr lang="en-IN"/>
        </a:p>
      </dgm:t>
    </dgm:pt>
    <dgm:pt modelId="{10882B9D-E69D-4002-9FB6-2D6FC122B1FC}">
      <dgm:prSet phldrT="[Text]"/>
      <dgm:spPr/>
      <dgm:t>
        <a:bodyPr anchor="ctr"/>
        <a:lstStyle/>
        <a:p>
          <a:r>
            <a:rPr lang="en-IN" dirty="0"/>
            <a:t>Universal Mission</a:t>
          </a:r>
        </a:p>
      </dgm:t>
    </dgm:pt>
    <dgm:pt modelId="{66566ED1-EA0A-469F-BA96-227D77E72D32}" type="parTrans" cxnId="{E3368D4A-8292-4448-88AF-987FD73A37E7}">
      <dgm:prSet/>
      <dgm:spPr/>
      <dgm:t>
        <a:bodyPr/>
        <a:lstStyle/>
        <a:p>
          <a:endParaRPr lang="en-IN"/>
        </a:p>
      </dgm:t>
    </dgm:pt>
    <dgm:pt modelId="{866F4C0A-9E42-416D-8802-7AEA3FC60161}" type="sibTrans" cxnId="{E3368D4A-8292-4448-88AF-987FD73A37E7}">
      <dgm:prSet/>
      <dgm:spPr/>
      <dgm:t>
        <a:bodyPr/>
        <a:lstStyle/>
        <a:p>
          <a:endParaRPr lang="en-IN"/>
        </a:p>
      </dgm:t>
    </dgm:pt>
    <dgm:pt modelId="{08675564-EF8A-4452-AA16-D831378B83BA}" type="pres">
      <dgm:prSet presAssocID="{CF594AF0-FEB5-4219-884A-104EC7775D21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</dgm:pt>
    <dgm:pt modelId="{560B4616-804E-468E-8E27-43646F711671}" type="pres">
      <dgm:prSet presAssocID="{CF594AF0-FEB5-4219-884A-104EC7775D21}" presName="Background" presStyleLbl="node1" presStyleIdx="0" presStyleCnt="1"/>
      <dgm:spPr/>
    </dgm:pt>
    <dgm:pt modelId="{FF94DCEE-89C5-4814-A5EC-A89430019787}" type="pres">
      <dgm:prSet presAssocID="{CF594AF0-FEB5-4219-884A-104EC7775D21}" presName="Divider" presStyleLbl="callout" presStyleIdx="0" presStyleCnt="1"/>
      <dgm:spPr/>
    </dgm:pt>
    <dgm:pt modelId="{F315970A-C055-454C-845F-1025FD9F6DDA}" type="pres">
      <dgm:prSet presAssocID="{CF594AF0-FEB5-4219-884A-104EC7775D21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497DD75-0431-402B-909A-D0E3AF8137DC}" type="pres">
      <dgm:prSet presAssocID="{CF594AF0-FEB5-4219-884A-104EC7775D21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FD1FF16-7911-4D2F-B996-8A499709F587}" type="pres">
      <dgm:prSet presAssocID="{CF594AF0-FEB5-4219-884A-104EC7775D21}" presName="ParentText1" presStyleLbl="revTx" presStyleIdx="0" presStyleCnt="0">
        <dgm:presLayoutVars>
          <dgm:chMax val="1"/>
          <dgm:chPref val="1"/>
        </dgm:presLayoutVars>
      </dgm:prSet>
      <dgm:spPr/>
    </dgm:pt>
    <dgm:pt modelId="{5334B835-AEB7-4D42-9868-197B564F14CE}" type="pres">
      <dgm:prSet presAssocID="{CF594AF0-FEB5-4219-884A-104EC7775D21}" presName="ParentShape1" presStyleLbl="alignImgPlace1" presStyleIdx="0" presStyleCnt="2">
        <dgm:presLayoutVars/>
      </dgm:prSet>
      <dgm:spPr/>
    </dgm:pt>
    <dgm:pt modelId="{0330EFD4-6453-4EE9-9A75-0FDF19D0EB78}" type="pres">
      <dgm:prSet presAssocID="{CF594AF0-FEB5-4219-884A-104EC7775D21}" presName="ParentText2" presStyleLbl="revTx" presStyleIdx="0" presStyleCnt="0">
        <dgm:presLayoutVars>
          <dgm:chMax val="1"/>
          <dgm:chPref val="1"/>
        </dgm:presLayoutVars>
      </dgm:prSet>
      <dgm:spPr/>
    </dgm:pt>
    <dgm:pt modelId="{F35F66C0-49CD-4089-A877-B7CA528F0284}" type="pres">
      <dgm:prSet presAssocID="{CF594AF0-FEB5-4219-884A-104EC7775D21}" presName="ParentShape2" presStyleLbl="alignImgPlace1" presStyleIdx="1" presStyleCnt="2">
        <dgm:presLayoutVars/>
      </dgm:prSet>
      <dgm:spPr/>
    </dgm:pt>
  </dgm:ptLst>
  <dgm:cxnLst>
    <dgm:cxn modelId="{7386372F-B1B1-4A69-A662-90F17CB1D6BA}" type="presOf" srcId="{40A08822-678C-43B9-9B65-404583D92716}" destId="{AFD1FF16-7911-4D2F-B996-8A499709F587}" srcOrd="0" destOrd="0" presId="urn:microsoft.com/office/officeart/2009/3/layout/OpposingIdeas"/>
    <dgm:cxn modelId="{71C49A3A-9CC1-4D23-9150-67F73BE3202D}" type="presOf" srcId="{CF594AF0-FEB5-4219-884A-104EC7775D21}" destId="{08675564-EF8A-4452-AA16-D831378B83BA}" srcOrd="0" destOrd="0" presId="urn:microsoft.com/office/officeart/2009/3/layout/OpposingIdeas"/>
    <dgm:cxn modelId="{0955CF5F-894A-41A9-B3B9-60D4DBA29506}" type="presOf" srcId="{E091AA99-6C5E-4655-8A28-6290BC368FAF}" destId="{F315970A-C055-454C-845F-1025FD9F6DDA}" srcOrd="0" destOrd="0" presId="urn:microsoft.com/office/officeart/2009/3/layout/OpposingIdeas"/>
    <dgm:cxn modelId="{55ABF369-7BC9-4CB8-8B79-67902C30C974}" type="presOf" srcId="{217B3555-BDB0-41EC-9B31-B31735B5E572}" destId="{F35F66C0-49CD-4089-A877-B7CA528F0284}" srcOrd="1" destOrd="0" presId="urn:microsoft.com/office/officeart/2009/3/layout/OpposingIdeas"/>
    <dgm:cxn modelId="{F6CE034A-82D5-4A79-9C14-5ADB237868C9}" srcId="{CF594AF0-FEB5-4219-884A-104EC7775D21}" destId="{40A08822-678C-43B9-9B65-404583D92716}" srcOrd="0" destOrd="0" parTransId="{94015795-8737-44FD-93CB-8A28E3C21BFC}" sibTransId="{41CCEB24-29B3-4E11-A486-1986D779AB13}"/>
    <dgm:cxn modelId="{E3368D4A-8292-4448-88AF-987FD73A37E7}" srcId="{217B3555-BDB0-41EC-9B31-B31735B5E572}" destId="{10882B9D-E69D-4002-9FB6-2D6FC122B1FC}" srcOrd="0" destOrd="0" parTransId="{66566ED1-EA0A-469F-BA96-227D77E72D32}" sibTransId="{866F4C0A-9E42-416D-8802-7AEA3FC60161}"/>
    <dgm:cxn modelId="{382DD24D-3B49-42EB-B99D-9B4D6FE5CFE6}" type="presOf" srcId="{217B3555-BDB0-41EC-9B31-B31735B5E572}" destId="{0330EFD4-6453-4EE9-9A75-0FDF19D0EB78}" srcOrd="0" destOrd="0" presId="urn:microsoft.com/office/officeart/2009/3/layout/OpposingIdeas"/>
    <dgm:cxn modelId="{B7436254-A2B3-470E-BC6A-04DD136403C4}" srcId="{CF594AF0-FEB5-4219-884A-104EC7775D21}" destId="{217B3555-BDB0-41EC-9B31-B31735B5E572}" srcOrd="1" destOrd="0" parTransId="{A7D3F889-760F-4346-A42A-DB73E49BF59D}" sibTransId="{F5172844-C986-4046-B141-5042566ADA3D}"/>
    <dgm:cxn modelId="{6ADBB158-8417-4E63-B430-F4586C005DC4}" type="presOf" srcId="{40A08822-678C-43B9-9B65-404583D92716}" destId="{5334B835-AEB7-4D42-9868-197B564F14CE}" srcOrd="1" destOrd="0" presId="urn:microsoft.com/office/officeart/2009/3/layout/OpposingIdeas"/>
    <dgm:cxn modelId="{9CDAD3B0-1DCD-40EB-B69D-A03C70F008EB}" srcId="{40A08822-678C-43B9-9B65-404583D92716}" destId="{E091AA99-6C5E-4655-8A28-6290BC368FAF}" srcOrd="0" destOrd="0" parTransId="{54852695-8A1B-400A-8837-63EDFFD15B64}" sibTransId="{BC373E80-7BE2-4FEB-98B2-86D230AF3379}"/>
    <dgm:cxn modelId="{EBB5E9FC-5A00-43AB-A8AB-417904A04022}" type="presOf" srcId="{10882B9D-E69D-4002-9FB6-2D6FC122B1FC}" destId="{9497DD75-0431-402B-909A-D0E3AF8137DC}" srcOrd="0" destOrd="0" presId="urn:microsoft.com/office/officeart/2009/3/layout/OpposingIdeas"/>
    <dgm:cxn modelId="{4A6DB52F-DF21-463E-9432-4EDE732BB456}" type="presParOf" srcId="{08675564-EF8A-4452-AA16-D831378B83BA}" destId="{560B4616-804E-468E-8E27-43646F711671}" srcOrd="0" destOrd="0" presId="urn:microsoft.com/office/officeart/2009/3/layout/OpposingIdeas"/>
    <dgm:cxn modelId="{B8E321A2-CE4E-4493-9453-FA403B7AB3C9}" type="presParOf" srcId="{08675564-EF8A-4452-AA16-D831378B83BA}" destId="{FF94DCEE-89C5-4814-A5EC-A89430019787}" srcOrd="1" destOrd="0" presId="urn:microsoft.com/office/officeart/2009/3/layout/OpposingIdeas"/>
    <dgm:cxn modelId="{49B058D6-5CC5-40E2-8E10-52808255BC33}" type="presParOf" srcId="{08675564-EF8A-4452-AA16-D831378B83BA}" destId="{F315970A-C055-454C-845F-1025FD9F6DDA}" srcOrd="2" destOrd="0" presId="urn:microsoft.com/office/officeart/2009/3/layout/OpposingIdeas"/>
    <dgm:cxn modelId="{DA0D9DA8-8D30-4A39-80CE-70CB7A0050DC}" type="presParOf" srcId="{08675564-EF8A-4452-AA16-D831378B83BA}" destId="{9497DD75-0431-402B-909A-D0E3AF8137DC}" srcOrd="3" destOrd="0" presId="urn:microsoft.com/office/officeart/2009/3/layout/OpposingIdeas"/>
    <dgm:cxn modelId="{B65EDD22-9EBF-46A8-81D1-62D0544AB6F6}" type="presParOf" srcId="{08675564-EF8A-4452-AA16-D831378B83BA}" destId="{AFD1FF16-7911-4D2F-B996-8A499709F587}" srcOrd="4" destOrd="0" presId="urn:microsoft.com/office/officeart/2009/3/layout/OpposingIdeas"/>
    <dgm:cxn modelId="{E3B8FE9C-0EC4-4B99-AD1D-89AEB0BE5D76}" type="presParOf" srcId="{08675564-EF8A-4452-AA16-D831378B83BA}" destId="{5334B835-AEB7-4D42-9868-197B564F14CE}" srcOrd="5" destOrd="0" presId="urn:microsoft.com/office/officeart/2009/3/layout/OpposingIdeas"/>
    <dgm:cxn modelId="{7A1A5674-CAD9-4957-8D02-6D4A6F3CFC91}" type="presParOf" srcId="{08675564-EF8A-4452-AA16-D831378B83BA}" destId="{0330EFD4-6453-4EE9-9A75-0FDF19D0EB78}" srcOrd="6" destOrd="0" presId="urn:microsoft.com/office/officeart/2009/3/layout/OpposingIdeas"/>
    <dgm:cxn modelId="{29E48B12-E763-474C-B509-1D93C03B5992}" type="presParOf" srcId="{08675564-EF8A-4452-AA16-D831378B83BA}" destId="{F35F66C0-49CD-4089-A877-B7CA528F0284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B58F4FE-23FF-479A-BA59-A6A2233D6493}" type="doc">
      <dgm:prSet loTypeId="urn:microsoft.com/office/officeart/2005/8/layout/hierarchy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642A0B5D-2390-40B7-9B82-4C58383261FF}">
      <dgm:prSet phldrT="[Text]"/>
      <dgm:spPr/>
      <dgm:t>
        <a:bodyPr/>
        <a:lstStyle/>
        <a:p>
          <a:r>
            <a:rPr lang="en-IN" dirty="0"/>
            <a:t>Sending Organisms</a:t>
          </a:r>
        </a:p>
      </dgm:t>
    </dgm:pt>
    <dgm:pt modelId="{917FA0E1-22D5-42C8-BBB9-F1B006A685C9}" type="parTrans" cxnId="{C30E2C63-E55C-401E-8B24-959A6D957ED7}">
      <dgm:prSet/>
      <dgm:spPr/>
      <dgm:t>
        <a:bodyPr/>
        <a:lstStyle/>
        <a:p>
          <a:endParaRPr lang="en-IN"/>
        </a:p>
      </dgm:t>
    </dgm:pt>
    <dgm:pt modelId="{6FD7C316-7358-4C20-A4AB-8E92AA767FC6}" type="sibTrans" cxnId="{C30E2C63-E55C-401E-8B24-959A6D957ED7}">
      <dgm:prSet/>
      <dgm:spPr/>
      <dgm:t>
        <a:bodyPr/>
        <a:lstStyle/>
        <a:p>
          <a:endParaRPr lang="en-IN"/>
        </a:p>
      </dgm:t>
    </dgm:pt>
    <dgm:pt modelId="{77FBD81A-77BE-4BD9-A122-0567018D12C7}">
      <dgm:prSet phldrT="[Text]"/>
      <dgm:spPr/>
      <dgm:t>
        <a:bodyPr/>
        <a:lstStyle/>
        <a:p>
          <a:r>
            <a:rPr lang="en-IN"/>
            <a:t>Formation</a:t>
          </a:r>
        </a:p>
      </dgm:t>
    </dgm:pt>
    <dgm:pt modelId="{7149C3D0-259A-4DB0-95D3-5E6AAA2901F9}" type="parTrans" cxnId="{CA175825-36F4-4060-A33C-919789FE6BFE}">
      <dgm:prSet/>
      <dgm:spPr/>
      <dgm:t>
        <a:bodyPr/>
        <a:lstStyle/>
        <a:p>
          <a:endParaRPr lang="en-IN"/>
        </a:p>
      </dgm:t>
    </dgm:pt>
    <dgm:pt modelId="{77E4765B-AA70-4CC3-9050-EEB34792415A}" type="sibTrans" cxnId="{CA175825-36F4-4060-A33C-919789FE6BFE}">
      <dgm:prSet/>
      <dgm:spPr/>
      <dgm:t>
        <a:bodyPr/>
        <a:lstStyle/>
        <a:p>
          <a:endParaRPr lang="en-IN"/>
        </a:p>
      </dgm:t>
    </dgm:pt>
    <dgm:pt modelId="{374F7AF4-77FA-433E-9755-2FAC0059C5CB}">
      <dgm:prSet phldrT="[Text]"/>
      <dgm:spPr/>
      <dgm:t>
        <a:bodyPr/>
        <a:lstStyle/>
        <a:p>
          <a:r>
            <a:rPr lang="en-IN"/>
            <a:t>Contracts</a:t>
          </a:r>
        </a:p>
      </dgm:t>
    </dgm:pt>
    <dgm:pt modelId="{1DF2D31A-F8FE-4646-81C4-A2026B1159B7}" type="parTrans" cxnId="{C537F084-5E81-4D8D-90C9-101EFCDFE770}">
      <dgm:prSet/>
      <dgm:spPr/>
      <dgm:t>
        <a:bodyPr/>
        <a:lstStyle/>
        <a:p>
          <a:endParaRPr lang="en-IN"/>
        </a:p>
      </dgm:t>
    </dgm:pt>
    <dgm:pt modelId="{03DA7577-6EF5-43C0-BEAE-2AADD08673AB}" type="sibTrans" cxnId="{C537F084-5E81-4D8D-90C9-101EFCDFE770}">
      <dgm:prSet/>
      <dgm:spPr/>
      <dgm:t>
        <a:bodyPr/>
        <a:lstStyle/>
        <a:p>
          <a:endParaRPr lang="en-IN"/>
        </a:p>
      </dgm:t>
    </dgm:pt>
    <dgm:pt modelId="{6DF5AC8B-4431-49FE-BB9E-E19933450424}">
      <dgm:prSet phldrT="[Text]"/>
      <dgm:spPr/>
      <dgm:t>
        <a:bodyPr/>
        <a:lstStyle/>
        <a:p>
          <a:r>
            <a:rPr lang="en-IN"/>
            <a:t>Receiving Organisms</a:t>
          </a:r>
        </a:p>
      </dgm:t>
    </dgm:pt>
    <dgm:pt modelId="{4CC6CEAE-0B7F-477A-8ADD-4E3B23C2B2C0}" type="parTrans" cxnId="{C16CAA24-90F5-42B9-930D-EE26575EBCB2}">
      <dgm:prSet/>
      <dgm:spPr/>
      <dgm:t>
        <a:bodyPr/>
        <a:lstStyle/>
        <a:p>
          <a:endParaRPr lang="en-IN"/>
        </a:p>
      </dgm:t>
    </dgm:pt>
    <dgm:pt modelId="{47AF6588-98B0-4A87-BF9F-E7FF2547F3E0}" type="sibTrans" cxnId="{C16CAA24-90F5-42B9-930D-EE26575EBCB2}">
      <dgm:prSet/>
      <dgm:spPr/>
      <dgm:t>
        <a:bodyPr/>
        <a:lstStyle/>
        <a:p>
          <a:endParaRPr lang="en-IN"/>
        </a:p>
      </dgm:t>
    </dgm:pt>
    <dgm:pt modelId="{F5F78B54-6879-44AC-81FE-F9AA57A1CBC0}">
      <dgm:prSet phldrT="[Text]"/>
      <dgm:spPr/>
      <dgm:t>
        <a:bodyPr/>
        <a:lstStyle/>
        <a:p>
          <a:r>
            <a:rPr lang="en-IN"/>
            <a:t>Induction</a:t>
          </a:r>
        </a:p>
      </dgm:t>
    </dgm:pt>
    <dgm:pt modelId="{CA76C78D-B396-46B9-B2E4-3FE333013D93}" type="parTrans" cxnId="{AA480CF7-B5B1-4D96-92D8-634BD0D47153}">
      <dgm:prSet/>
      <dgm:spPr/>
      <dgm:t>
        <a:bodyPr/>
        <a:lstStyle/>
        <a:p>
          <a:endParaRPr lang="en-IN"/>
        </a:p>
      </dgm:t>
    </dgm:pt>
    <dgm:pt modelId="{80546E00-B840-479B-B4F8-C57656B1BCAF}" type="sibTrans" cxnId="{AA480CF7-B5B1-4D96-92D8-634BD0D47153}">
      <dgm:prSet/>
      <dgm:spPr/>
      <dgm:t>
        <a:bodyPr/>
        <a:lstStyle/>
        <a:p>
          <a:endParaRPr lang="en-IN"/>
        </a:p>
      </dgm:t>
    </dgm:pt>
    <dgm:pt modelId="{CED78369-4767-48B5-BB8B-33D0E83EE5BC}">
      <dgm:prSet phldrT="[Text]"/>
      <dgm:spPr/>
      <dgm:t>
        <a:bodyPr/>
        <a:lstStyle/>
        <a:p>
          <a:r>
            <a:rPr lang="en-IN"/>
            <a:t>Terms and Conditions</a:t>
          </a:r>
        </a:p>
      </dgm:t>
    </dgm:pt>
    <dgm:pt modelId="{F8DCCEE7-D9C5-4BEF-BD1F-65E9CC7F5778}" type="parTrans" cxnId="{F0B2F9DA-0176-4F2D-B12C-76B0127F2344}">
      <dgm:prSet/>
      <dgm:spPr/>
      <dgm:t>
        <a:bodyPr/>
        <a:lstStyle/>
        <a:p>
          <a:endParaRPr lang="en-IN"/>
        </a:p>
      </dgm:t>
    </dgm:pt>
    <dgm:pt modelId="{763C5479-AA8C-4846-9B69-4FC893289955}" type="sibTrans" cxnId="{F0B2F9DA-0176-4F2D-B12C-76B0127F2344}">
      <dgm:prSet/>
      <dgm:spPr/>
      <dgm:t>
        <a:bodyPr/>
        <a:lstStyle/>
        <a:p>
          <a:endParaRPr lang="en-IN"/>
        </a:p>
      </dgm:t>
    </dgm:pt>
    <dgm:pt modelId="{0E898138-12AE-4BB8-AFB6-7E325335D536}" type="pres">
      <dgm:prSet presAssocID="{5B58F4FE-23FF-479A-BA59-A6A2233D649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5266A3E-B178-42EF-AD2C-8556B4BE856A}" type="pres">
      <dgm:prSet presAssocID="{642A0B5D-2390-40B7-9B82-4C58383261FF}" presName="root" presStyleCnt="0"/>
      <dgm:spPr/>
    </dgm:pt>
    <dgm:pt modelId="{47A525FC-176E-4184-9E79-7DAC6059C2A2}" type="pres">
      <dgm:prSet presAssocID="{642A0B5D-2390-40B7-9B82-4C58383261FF}" presName="rootComposite" presStyleCnt="0"/>
      <dgm:spPr/>
    </dgm:pt>
    <dgm:pt modelId="{0DCB8827-D91A-4133-A5BE-F0EA0DF32537}" type="pres">
      <dgm:prSet presAssocID="{642A0B5D-2390-40B7-9B82-4C58383261FF}" presName="rootText" presStyleLbl="node1" presStyleIdx="0" presStyleCnt="2"/>
      <dgm:spPr/>
    </dgm:pt>
    <dgm:pt modelId="{6ECAD547-5A8B-4728-AE82-68705EE657A0}" type="pres">
      <dgm:prSet presAssocID="{642A0B5D-2390-40B7-9B82-4C58383261FF}" presName="rootConnector" presStyleLbl="node1" presStyleIdx="0" presStyleCnt="2"/>
      <dgm:spPr/>
    </dgm:pt>
    <dgm:pt modelId="{E28062A7-713D-456C-B581-26D33978DCA7}" type="pres">
      <dgm:prSet presAssocID="{642A0B5D-2390-40B7-9B82-4C58383261FF}" presName="childShape" presStyleCnt="0"/>
      <dgm:spPr/>
    </dgm:pt>
    <dgm:pt modelId="{C2C6864A-4C67-4B78-970B-28A36AC3425E}" type="pres">
      <dgm:prSet presAssocID="{7149C3D0-259A-4DB0-95D3-5E6AAA2901F9}" presName="Name13" presStyleLbl="parChTrans1D2" presStyleIdx="0" presStyleCnt="4"/>
      <dgm:spPr/>
    </dgm:pt>
    <dgm:pt modelId="{E2F059CF-F41C-47D1-B6E9-30080185FA2C}" type="pres">
      <dgm:prSet presAssocID="{77FBD81A-77BE-4BD9-A122-0567018D12C7}" presName="childText" presStyleLbl="bgAcc1" presStyleIdx="0" presStyleCnt="4">
        <dgm:presLayoutVars>
          <dgm:bulletEnabled val="1"/>
        </dgm:presLayoutVars>
      </dgm:prSet>
      <dgm:spPr/>
    </dgm:pt>
    <dgm:pt modelId="{0DFD80C3-6AE9-4D48-A20D-E2F9C89E59AE}" type="pres">
      <dgm:prSet presAssocID="{1DF2D31A-F8FE-4646-81C4-A2026B1159B7}" presName="Name13" presStyleLbl="parChTrans1D2" presStyleIdx="1" presStyleCnt="4"/>
      <dgm:spPr/>
    </dgm:pt>
    <dgm:pt modelId="{CFE0FFAB-705D-4FD0-81AB-667AB6AE2E40}" type="pres">
      <dgm:prSet presAssocID="{374F7AF4-77FA-433E-9755-2FAC0059C5CB}" presName="childText" presStyleLbl="bgAcc1" presStyleIdx="1" presStyleCnt="4">
        <dgm:presLayoutVars>
          <dgm:bulletEnabled val="1"/>
        </dgm:presLayoutVars>
      </dgm:prSet>
      <dgm:spPr/>
    </dgm:pt>
    <dgm:pt modelId="{3D36DD71-AE69-4D3E-9872-EC4ECB2AA797}" type="pres">
      <dgm:prSet presAssocID="{6DF5AC8B-4431-49FE-BB9E-E19933450424}" presName="root" presStyleCnt="0"/>
      <dgm:spPr/>
    </dgm:pt>
    <dgm:pt modelId="{90E1DD30-D2F1-4A03-BC21-8DFE0F576164}" type="pres">
      <dgm:prSet presAssocID="{6DF5AC8B-4431-49FE-BB9E-E19933450424}" presName="rootComposite" presStyleCnt="0"/>
      <dgm:spPr/>
    </dgm:pt>
    <dgm:pt modelId="{0EF0BC64-92B4-457C-BFA2-573744585CD7}" type="pres">
      <dgm:prSet presAssocID="{6DF5AC8B-4431-49FE-BB9E-E19933450424}" presName="rootText" presStyleLbl="node1" presStyleIdx="1" presStyleCnt="2"/>
      <dgm:spPr/>
    </dgm:pt>
    <dgm:pt modelId="{00E71FD4-134A-4CAA-A1BD-CA4C2915A360}" type="pres">
      <dgm:prSet presAssocID="{6DF5AC8B-4431-49FE-BB9E-E19933450424}" presName="rootConnector" presStyleLbl="node1" presStyleIdx="1" presStyleCnt="2"/>
      <dgm:spPr/>
    </dgm:pt>
    <dgm:pt modelId="{1E93D674-9D8A-4A51-8869-57B4B2F2210E}" type="pres">
      <dgm:prSet presAssocID="{6DF5AC8B-4431-49FE-BB9E-E19933450424}" presName="childShape" presStyleCnt="0"/>
      <dgm:spPr/>
    </dgm:pt>
    <dgm:pt modelId="{FAD363A9-2ECD-4589-B962-0C02B9F670D9}" type="pres">
      <dgm:prSet presAssocID="{CA76C78D-B396-46B9-B2E4-3FE333013D93}" presName="Name13" presStyleLbl="parChTrans1D2" presStyleIdx="2" presStyleCnt="4"/>
      <dgm:spPr/>
    </dgm:pt>
    <dgm:pt modelId="{CF7D8E49-98A7-4F96-A4A1-70A0323ED9E7}" type="pres">
      <dgm:prSet presAssocID="{F5F78B54-6879-44AC-81FE-F9AA57A1CBC0}" presName="childText" presStyleLbl="bgAcc1" presStyleIdx="2" presStyleCnt="4">
        <dgm:presLayoutVars>
          <dgm:bulletEnabled val="1"/>
        </dgm:presLayoutVars>
      </dgm:prSet>
      <dgm:spPr/>
    </dgm:pt>
    <dgm:pt modelId="{8BD2FE8D-99F1-4474-9D6B-0530D8BA87B5}" type="pres">
      <dgm:prSet presAssocID="{F8DCCEE7-D9C5-4BEF-BD1F-65E9CC7F5778}" presName="Name13" presStyleLbl="parChTrans1D2" presStyleIdx="3" presStyleCnt="4"/>
      <dgm:spPr/>
    </dgm:pt>
    <dgm:pt modelId="{BC745224-726C-437A-9A54-C2257C3F04FD}" type="pres">
      <dgm:prSet presAssocID="{CED78369-4767-48B5-BB8B-33D0E83EE5BC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65510600-E386-4546-84D5-F77C0A8D8A58}" type="presOf" srcId="{F8DCCEE7-D9C5-4BEF-BD1F-65E9CC7F5778}" destId="{8BD2FE8D-99F1-4474-9D6B-0530D8BA87B5}" srcOrd="0" destOrd="0" presId="urn:microsoft.com/office/officeart/2005/8/layout/hierarchy3"/>
    <dgm:cxn modelId="{6F9DB30F-0138-4AB7-B9D3-3D385AD463E7}" type="presOf" srcId="{5B58F4FE-23FF-479A-BA59-A6A2233D6493}" destId="{0E898138-12AE-4BB8-AFB6-7E325335D536}" srcOrd="0" destOrd="0" presId="urn:microsoft.com/office/officeart/2005/8/layout/hierarchy3"/>
    <dgm:cxn modelId="{642E6E12-4F04-4552-8242-48C266B3A544}" type="presOf" srcId="{77FBD81A-77BE-4BD9-A122-0567018D12C7}" destId="{E2F059CF-F41C-47D1-B6E9-30080185FA2C}" srcOrd="0" destOrd="0" presId="urn:microsoft.com/office/officeart/2005/8/layout/hierarchy3"/>
    <dgm:cxn modelId="{23E5201E-59C6-4B49-B5A0-F87CDCB6A28B}" type="presOf" srcId="{1DF2D31A-F8FE-4646-81C4-A2026B1159B7}" destId="{0DFD80C3-6AE9-4D48-A20D-E2F9C89E59AE}" srcOrd="0" destOrd="0" presId="urn:microsoft.com/office/officeart/2005/8/layout/hierarchy3"/>
    <dgm:cxn modelId="{C16CAA24-90F5-42B9-930D-EE26575EBCB2}" srcId="{5B58F4FE-23FF-479A-BA59-A6A2233D6493}" destId="{6DF5AC8B-4431-49FE-BB9E-E19933450424}" srcOrd="1" destOrd="0" parTransId="{4CC6CEAE-0B7F-477A-8ADD-4E3B23C2B2C0}" sibTransId="{47AF6588-98B0-4A87-BF9F-E7FF2547F3E0}"/>
    <dgm:cxn modelId="{CA175825-36F4-4060-A33C-919789FE6BFE}" srcId="{642A0B5D-2390-40B7-9B82-4C58383261FF}" destId="{77FBD81A-77BE-4BD9-A122-0567018D12C7}" srcOrd="0" destOrd="0" parTransId="{7149C3D0-259A-4DB0-95D3-5E6AAA2901F9}" sibTransId="{77E4765B-AA70-4CC3-9050-EEB34792415A}"/>
    <dgm:cxn modelId="{C30E2C63-E55C-401E-8B24-959A6D957ED7}" srcId="{5B58F4FE-23FF-479A-BA59-A6A2233D6493}" destId="{642A0B5D-2390-40B7-9B82-4C58383261FF}" srcOrd="0" destOrd="0" parTransId="{917FA0E1-22D5-42C8-BBB9-F1B006A685C9}" sibTransId="{6FD7C316-7358-4C20-A4AB-8E92AA767FC6}"/>
    <dgm:cxn modelId="{D2490A66-D806-4A59-85F7-11BA43BAAB86}" type="presOf" srcId="{6DF5AC8B-4431-49FE-BB9E-E19933450424}" destId="{0EF0BC64-92B4-457C-BFA2-573744585CD7}" srcOrd="0" destOrd="0" presId="urn:microsoft.com/office/officeart/2005/8/layout/hierarchy3"/>
    <dgm:cxn modelId="{359EA26A-9AE5-496B-98B6-9EBE07304D89}" type="presOf" srcId="{F5F78B54-6879-44AC-81FE-F9AA57A1CBC0}" destId="{CF7D8E49-98A7-4F96-A4A1-70A0323ED9E7}" srcOrd="0" destOrd="0" presId="urn:microsoft.com/office/officeart/2005/8/layout/hierarchy3"/>
    <dgm:cxn modelId="{CA888E59-88B3-420D-A32A-757F581952BB}" type="presOf" srcId="{642A0B5D-2390-40B7-9B82-4C58383261FF}" destId="{6ECAD547-5A8B-4728-AE82-68705EE657A0}" srcOrd="1" destOrd="0" presId="urn:microsoft.com/office/officeart/2005/8/layout/hierarchy3"/>
    <dgm:cxn modelId="{C537F084-5E81-4D8D-90C9-101EFCDFE770}" srcId="{642A0B5D-2390-40B7-9B82-4C58383261FF}" destId="{374F7AF4-77FA-433E-9755-2FAC0059C5CB}" srcOrd="1" destOrd="0" parTransId="{1DF2D31A-F8FE-4646-81C4-A2026B1159B7}" sibTransId="{03DA7577-6EF5-43C0-BEAE-2AADD08673AB}"/>
    <dgm:cxn modelId="{BBC40F8D-E9B6-4BC4-864E-5F65D089720A}" type="presOf" srcId="{CED78369-4767-48B5-BB8B-33D0E83EE5BC}" destId="{BC745224-726C-437A-9A54-C2257C3F04FD}" srcOrd="0" destOrd="0" presId="urn:microsoft.com/office/officeart/2005/8/layout/hierarchy3"/>
    <dgm:cxn modelId="{194E099D-4A10-4FAB-BC9C-479FD225BABC}" type="presOf" srcId="{642A0B5D-2390-40B7-9B82-4C58383261FF}" destId="{0DCB8827-D91A-4133-A5BE-F0EA0DF32537}" srcOrd="0" destOrd="0" presId="urn:microsoft.com/office/officeart/2005/8/layout/hierarchy3"/>
    <dgm:cxn modelId="{491FE7B5-6FD4-4B22-8460-341403095F71}" type="presOf" srcId="{CA76C78D-B396-46B9-B2E4-3FE333013D93}" destId="{FAD363A9-2ECD-4589-B962-0C02B9F670D9}" srcOrd="0" destOrd="0" presId="urn:microsoft.com/office/officeart/2005/8/layout/hierarchy3"/>
    <dgm:cxn modelId="{58FEDAD7-9833-4CFD-968D-A7000193B9C0}" type="presOf" srcId="{7149C3D0-259A-4DB0-95D3-5E6AAA2901F9}" destId="{C2C6864A-4C67-4B78-970B-28A36AC3425E}" srcOrd="0" destOrd="0" presId="urn:microsoft.com/office/officeart/2005/8/layout/hierarchy3"/>
    <dgm:cxn modelId="{ED474CD8-2C68-450A-9706-E3A80488E150}" type="presOf" srcId="{6DF5AC8B-4431-49FE-BB9E-E19933450424}" destId="{00E71FD4-134A-4CAA-A1BD-CA4C2915A360}" srcOrd="1" destOrd="0" presId="urn:microsoft.com/office/officeart/2005/8/layout/hierarchy3"/>
    <dgm:cxn modelId="{F0B2F9DA-0176-4F2D-B12C-76B0127F2344}" srcId="{6DF5AC8B-4431-49FE-BB9E-E19933450424}" destId="{CED78369-4767-48B5-BB8B-33D0E83EE5BC}" srcOrd="1" destOrd="0" parTransId="{F8DCCEE7-D9C5-4BEF-BD1F-65E9CC7F5778}" sibTransId="{763C5479-AA8C-4846-9B69-4FC893289955}"/>
    <dgm:cxn modelId="{E03909E1-D041-475F-AF3A-519179BF2913}" type="presOf" srcId="{374F7AF4-77FA-433E-9755-2FAC0059C5CB}" destId="{CFE0FFAB-705D-4FD0-81AB-667AB6AE2E40}" srcOrd="0" destOrd="0" presId="urn:microsoft.com/office/officeart/2005/8/layout/hierarchy3"/>
    <dgm:cxn modelId="{AA480CF7-B5B1-4D96-92D8-634BD0D47153}" srcId="{6DF5AC8B-4431-49FE-BB9E-E19933450424}" destId="{F5F78B54-6879-44AC-81FE-F9AA57A1CBC0}" srcOrd="0" destOrd="0" parTransId="{CA76C78D-B396-46B9-B2E4-3FE333013D93}" sibTransId="{80546E00-B840-479B-B4F8-C57656B1BCAF}"/>
    <dgm:cxn modelId="{1F6FCA22-2D3A-4F20-A65E-D58788BB3E1D}" type="presParOf" srcId="{0E898138-12AE-4BB8-AFB6-7E325335D536}" destId="{05266A3E-B178-42EF-AD2C-8556B4BE856A}" srcOrd="0" destOrd="0" presId="urn:microsoft.com/office/officeart/2005/8/layout/hierarchy3"/>
    <dgm:cxn modelId="{43FECB1F-2EAB-403B-8480-085EF25EABB7}" type="presParOf" srcId="{05266A3E-B178-42EF-AD2C-8556B4BE856A}" destId="{47A525FC-176E-4184-9E79-7DAC6059C2A2}" srcOrd="0" destOrd="0" presId="urn:microsoft.com/office/officeart/2005/8/layout/hierarchy3"/>
    <dgm:cxn modelId="{C793FFB9-A4F7-4820-B284-555E6D1FDA81}" type="presParOf" srcId="{47A525FC-176E-4184-9E79-7DAC6059C2A2}" destId="{0DCB8827-D91A-4133-A5BE-F0EA0DF32537}" srcOrd="0" destOrd="0" presId="urn:microsoft.com/office/officeart/2005/8/layout/hierarchy3"/>
    <dgm:cxn modelId="{DA0D37F7-DFAD-48A3-8865-CB22C60F86C0}" type="presParOf" srcId="{47A525FC-176E-4184-9E79-7DAC6059C2A2}" destId="{6ECAD547-5A8B-4728-AE82-68705EE657A0}" srcOrd="1" destOrd="0" presId="urn:microsoft.com/office/officeart/2005/8/layout/hierarchy3"/>
    <dgm:cxn modelId="{9C9E88FB-8254-4589-B1B4-39A4E4E4AA15}" type="presParOf" srcId="{05266A3E-B178-42EF-AD2C-8556B4BE856A}" destId="{E28062A7-713D-456C-B581-26D33978DCA7}" srcOrd="1" destOrd="0" presId="urn:microsoft.com/office/officeart/2005/8/layout/hierarchy3"/>
    <dgm:cxn modelId="{7260E3E5-65F4-4EC5-9B62-FD00FE7975CA}" type="presParOf" srcId="{E28062A7-713D-456C-B581-26D33978DCA7}" destId="{C2C6864A-4C67-4B78-970B-28A36AC3425E}" srcOrd="0" destOrd="0" presId="urn:microsoft.com/office/officeart/2005/8/layout/hierarchy3"/>
    <dgm:cxn modelId="{03ED0659-8290-4CF6-97B0-00398744A2A2}" type="presParOf" srcId="{E28062A7-713D-456C-B581-26D33978DCA7}" destId="{E2F059CF-F41C-47D1-B6E9-30080185FA2C}" srcOrd="1" destOrd="0" presId="urn:microsoft.com/office/officeart/2005/8/layout/hierarchy3"/>
    <dgm:cxn modelId="{9C6C44EC-48E1-40E2-A54A-FC6AB96CF09A}" type="presParOf" srcId="{E28062A7-713D-456C-B581-26D33978DCA7}" destId="{0DFD80C3-6AE9-4D48-A20D-E2F9C89E59AE}" srcOrd="2" destOrd="0" presId="urn:microsoft.com/office/officeart/2005/8/layout/hierarchy3"/>
    <dgm:cxn modelId="{8AA15C1D-8F94-4F9E-9F22-C7B8088E4C8A}" type="presParOf" srcId="{E28062A7-713D-456C-B581-26D33978DCA7}" destId="{CFE0FFAB-705D-4FD0-81AB-667AB6AE2E40}" srcOrd="3" destOrd="0" presId="urn:microsoft.com/office/officeart/2005/8/layout/hierarchy3"/>
    <dgm:cxn modelId="{4F8E031A-35A2-4076-9F72-B3888840C0CD}" type="presParOf" srcId="{0E898138-12AE-4BB8-AFB6-7E325335D536}" destId="{3D36DD71-AE69-4D3E-9872-EC4ECB2AA797}" srcOrd="1" destOrd="0" presId="urn:microsoft.com/office/officeart/2005/8/layout/hierarchy3"/>
    <dgm:cxn modelId="{977ACAE9-751B-4D23-9CF6-BA7FBB4FE276}" type="presParOf" srcId="{3D36DD71-AE69-4D3E-9872-EC4ECB2AA797}" destId="{90E1DD30-D2F1-4A03-BC21-8DFE0F576164}" srcOrd="0" destOrd="0" presId="urn:microsoft.com/office/officeart/2005/8/layout/hierarchy3"/>
    <dgm:cxn modelId="{6D4DCB9C-EBD8-435B-9138-BC7B3B004B6B}" type="presParOf" srcId="{90E1DD30-D2F1-4A03-BC21-8DFE0F576164}" destId="{0EF0BC64-92B4-457C-BFA2-573744585CD7}" srcOrd="0" destOrd="0" presId="urn:microsoft.com/office/officeart/2005/8/layout/hierarchy3"/>
    <dgm:cxn modelId="{62D91AAA-7461-4816-9568-5A9A893414C3}" type="presParOf" srcId="{90E1DD30-D2F1-4A03-BC21-8DFE0F576164}" destId="{00E71FD4-134A-4CAA-A1BD-CA4C2915A360}" srcOrd="1" destOrd="0" presId="urn:microsoft.com/office/officeart/2005/8/layout/hierarchy3"/>
    <dgm:cxn modelId="{A1D5B4A5-6225-43BC-B876-C36B0F26BB39}" type="presParOf" srcId="{3D36DD71-AE69-4D3E-9872-EC4ECB2AA797}" destId="{1E93D674-9D8A-4A51-8869-57B4B2F2210E}" srcOrd="1" destOrd="0" presId="urn:microsoft.com/office/officeart/2005/8/layout/hierarchy3"/>
    <dgm:cxn modelId="{BA4B78CE-9227-42BB-BB34-851EA1918873}" type="presParOf" srcId="{1E93D674-9D8A-4A51-8869-57B4B2F2210E}" destId="{FAD363A9-2ECD-4589-B962-0C02B9F670D9}" srcOrd="0" destOrd="0" presId="urn:microsoft.com/office/officeart/2005/8/layout/hierarchy3"/>
    <dgm:cxn modelId="{894FAD5B-C12B-4561-948C-2AFEBDD1DA10}" type="presParOf" srcId="{1E93D674-9D8A-4A51-8869-57B4B2F2210E}" destId="{CF7D8E49-98A7-4F96-A4A1-70A0323ED9E7}" srcOrd="1" destOrd="0" presId="urn:microsoft.com/office/officeart/2005/8/layout/hierarchy3"/>
    <dgm:cxn modelId="{8920A3FD-A79B-4F61-AF81-D9107EFDFB45}" type="presParOf" srcId="{1E93D674-9D8A-4A51-8869-57B4B2F2210E}" destId="{8BD2FE8D-99F1-4474-9D6B-0530D8BA87B5}" srcOrd="2" destOrd="0" presId="urn:microsoft.com/office/officeart/2005/8/layout/hierarchy3"/>
    <dgm:cxn modelId="{BE4A5410-976E-4292-8B51-ABB91F565A99}" type="presParOf" srcId="{1E93D674-9D8A-4A51-8869-57B4B2F2210E}" destId="{BC745224-726C-437A-9A54-C2257C3F04FD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0862994-86FC-4169-A000-973BC8B14BF8}" type="doc">
      <dgm:prSet loTypeId="urn:microsoft.com/office/officeart/2005/8/layout/hList7" loCatId="process" qsTypeId="urn:microsoft.com/office/officeart/2005/8/quickstyle/simple1" qsCatId="simple" csTypeId="urn:microsoft.com/office/officeart/2005/8/colors/colorful1" csCatId="colorful" phldr="1"/>
      <dgm:spPr/>
    </dgm:pt>
    <dgm:pt modelId="{FA9763D0-F0B2-4B7F-9452-EC6D46D581D8}">
      <dgm:prSet phldrT="[Text]"/>
      <dgm:spPr/>
      <dgm:t>
        <a:bodyPr/>
        <a:lstStyle/>
        <a:p>
          <a:pPr algn="ctr"/>
          <a:r>
            <a:rPr lang="en-IN" dirty="0"/>
            <a:t>JPIC</a:t>
          </a:r>
        </a:p>
      </dgm:t>
    </dgm:pt>
    <dgm:pt modelId="{EC281EF8-3B12-40BD-86CB-3B1709A54BBF}" type="parTrans" cxnId="{232F3815-0EEE-4533-BAA8-CD6FF168AD61}">
      <dgm:prSet/>
      <dgm:spPr/>
      <dgm:t>
        <a:bodyPr/>
        <a:lstStyle/>
        <a:p>
          <a:endParaRPr lang="en-IN"/>
        </a:p>
      </dgm:t>
    </dgm:pt>
    <dgm:pt modelId="{3B37010C-3150-46B1-8EAC-FCC4B21168E9}" type="sibTrans" cxnId="{232F3815-0EEE-4533-BAA8-CD6FF168AD61}">
      <dgm:prSet/>
      <dgm:spPr/>
      <dgm:t>
        <a:bodyPr/>
        <a:lstStyle/>
        <a:p>
          <a:endParaRPr lang="en-IN"/>
        </a:p>
      </dgm:t>
    </dgm:pt>
    <dgm:pt modelId="{D7D4AAE2-ED50-477B-9033-6B0CD9C7150A}">
      <dgm:prSet phldrT="[Text]"/>
      <dgm:spPr/>
      <dgm:t>
        <a:bodyPr/>
        <a:lstStyle/>
        <a:p>
          <a:r>
            <a:rPr lang="en-IN" dirty="0"/>
            <a:t>CMF @ UN</a:t>
          </a:r>
        </a:p>
      </dgm:t>
    </dgm:pt>
    <dgm:pt modelId="{7DCC9B69-AF3C-4563-BA01-63508BF1D089}" type="parTrans" cxnId="{8EFCD801-EFCC-4829-826C-9653F5757C8E}">
      <dgm:prSet/>
      <dgm:spPr/>
      <dgm:t>
        <a:bodyPr/>
        <a:lstStyle/>
        <a:p>
          <a:endParaRPr lang="en-IN"/>
        </a:p>
      </dgm:t>
    </dgm:pt>
    <dgm:pt modelId="{2F7CDC74-DDCC-435D-A758-FB611305FB2A}" type="sibTrans" cxnId="{8EFCD801-EFCC-4829-826C-9653F5757C8E}">
      <dgm:prSet/>
      <dgm:spPr/>
      <dgm:t>
        <a:bodyPr/>
        <a:lstStyle/>
        <a:p>
          <a:endParaRPr lang="en-IN"/>
        </a:p>
      </dgm:t>
    </dgm:pt>
    <dgm:pt modelId="{98E28A10-E544-4F7A-BBB9-6DD2362588D7}">
      <dgm:prSet phldrT="[Text]"/>
      <dgm:spPr/>
      <dgm:t>
        <a:bodyPr/>
        <a:lstStyle/>
        <a:p>
          <a:r>
            <a:rPr lang="en-IN" dirty="0"/>
            <a:t>Mission Procure</a:t>
          </a:r>
        </a:p>
      </dgm:t>
    </dgm:pt>
    <dgm:pt modelId="{5CAF5459-6DA9-489F-9A37-96BD1E036F6D}" type="parTrans" cxnId="{1CFE4CEB-08EF-4A57-8CB2-A916A14B8631}">
      <dgm:prSet/>
      <dgm:spPr/>
      <dgm:t>
        <a:bodyPr/>
        <a:lstStyle/>
        <a:p>
          <a:endParaRPr lang="en-IN"/>
        </a:p>
      </dgm:t>
    </dgm:pt>
    <dgm:pt modelId="{DEEDAA9F-2ADF-4C2B-86A9-4D82FE500358}" type="sibTrans" cxnId="{1CFE4CEB-08EF-4A57-8CB2-A916A14B8631}">
      <dgm:prSet/>
      <dgm:spPr/>
      <dgm:t>
        <a:bodyPr/>
        <a:lstStyle/>
        <a:p>
          <a:endParaRPr lang="en-IN"/>
        </a:p>
      </dgm:t>
    </dgm:pt>
    <dgm:pt modelId="{EDC29243-C335-415D-8866-BC17C0915FE1}" type="pres">
      <dgm:prSet presAssocID="{D0862994-86FC-4169-A000-973BC8B14BF8}" presName="Name0" presStyleCnt="0">
        <dgm:presLayoutVars>
          <dgm:dir/>
          <dgm:resizeHandles val="exact"/>
        </dgm:presLayoutVars>
      </dgm:prSet>
      <dgm:spPr/>
    </dgm:pt>
    <dgm:pt modelId="{4D65F289-B640-4FFC-99C6-CE1D287FC8B4}" type="pres">
      <dgm:prSet presAssocID="{D0862994-86FC-4169-A000-973BC8B14BF8}" presName="fgShape" presStyleLbl="fgShp" presStyleIdx="0" presStyleCnt="1" custScaleX="95372" custScaleY="133723" custLinFactNeighborY="-13825"/>
      <dgm:spPr/>
    </dgm:pt>
    <dgm:pt modelId="{51D36846-8362-42BE-A5D4-4843F20A997B}" type="pres">
      <dgm:prSet presAssocID="{D0862994-86FC-4169-A000-973BC8B14BF8}" presName="linComp" presStyleCnt="0"/>
      <dgm:spPr/>
    </dgm:pt>
    <dgm:pt modelId="{2E2EBD6E-9977-4C45-82AD-8AE14A709FB1}" type="pres">
      <dgm:prSet presAssocID="{FA9763D0-F0B2-4B7F-9452-EC6D46D581D8}" presName="compNode" presStyleCnt="0"/>
      <dgm:spPr/>
    </dgm:pt>
    <dgm:pt modelId="{B6FF023A-B649-4EE2-AB91-D6B94FCB2A21}" type="pres">
      <dgm:prSet presAssocID="{FA9763D0-F0B2-4B7F-9452-EC6D46D581D8}" presName="bkgdShape" presStyleLbl="node1" presStyleIdx="0" presStyleCnt="3"/>
      <dgm:spPr/>
    </dgm:pt>
    <dgm:pt modelId="{0E61104A-8091-4B91-B609-01A1A60AD42C}" type="pres">
      <dgm:prSet presAssocID="{FA9763D0-F0B2-4B7F-9452-EC6D46D581D8}" presName="nodeTx" presStyleLbl="node1" presStyleIdx="0" presStyleCnt="3">
        <dgm:presLayoutVars>
          <dgm:bulletEnabled val="1"/>
        </dgm:presLayoutVars>
      </dgm:prSet>
      <dgm:spPr/>
    </dgm:pt>
    <dgm:pt modelId="{D53CA9F1-47FE-43D5-A89A-93905F152F42}" type="pres">
      <dgm:prSet presAssocID="{FA9763D0-F0B2-4B7F-9452-EC6D46D581D8}" presName="invisiNode" presStyleLbl="node1" presStyleIdx="0" presStyleCnt="3"/>
      <dgm:spPr/>
    </dgm:pt>
    <dgm:pt modelId="{3F08B03A-4FEF-403C-AE46-FAA3AED347DE}" type="pres">
      <dgm:prSet presAssocID="{FA9763D0-F0B2-4B7F-9452-EC6D46D581D8}" presName="imagNode" presStyleLbl="fgImgPlace1" presStyleIdx="0" presStyleCnt="3"/>
      <dgm:spPr/>
    </dgm:pt>
    <dgm:pt modelId="{1ABDB6FA-6B61-4666-AC85-36A957687040}" type="pres">
      <dgm:prSet presAssocID="{3B37010C-3150-46B1-8EAC-FCC4B21168E9}" presName="sibTrans" presStyleLbl="sibTrans2D1" presStyleIdx="0" presStyleCnt="0"/>
      <dgm:spPr/>
    </dgm:pt>
    <dgm:pt modelId="{35AC1078-90B3-4231-B53F-E9AF5E1B04B6}" type="pres">
      <dgm:prSet presAssocID="{D7D4AAE2-ED50-477B-9033-6B0CD9C7150A}" presName="compNode" presStyleCnt="0"/>
      <dgm:spPr/>
    </dgm:pt>
    <dgm:pt modelId="{C2FE049C-518C-4B33-8C14-598BA5A294BB}" type="pres">
      <dgm:prSet presAssocID="{D7D4AAE2-ED50-477B-9033-6B0CD9C7150A}" presName="bkgdShape" presStyleLbl="node1" presStyleIdx="1" presStyleCnt="3"/>
      <dgm:spPr/>
    </dgm:pt>
    <dgm:pt modelId="{D2C32B48-A32C-48AF-AADC-C67C980BB7D5}" type="pres">
      <dgm:prSet presAssocID="{D7D4AAE2-ED50-477B-9033-6B0CD9C7150A}" presName="nodeTx" presStyleLbl="node1" presStyleIdx="1" presStyleCnt="3">
        <dgm:presLayoutVars>
          <dgm:bulletEnabled val="1"/>
        </dgm:presLayoutVars>
      </dgm:prSet>
      <dgm:spPr/>
    </dgm:pt>
    <dgm:pt modelId="{8F35E1E1-8F35-4BF0-ADD6-E5A1B40DFCB2}" type="pres">
      <dgm:prSet presAssocID="{D7D4AAE2-ED50-477B-9033-6B0CD9C7150A}" presName="invisiNode" presStyleLbl="node1" presStyleIdx="1" presStyleCnt="3"/>
      <dgm:spPr/>
    </dgm:pt>
    <dgm:pt modelId="{4DC573E5-F4BB-459D-A9C6-B4E4713FF8E9}" type="pres">
      <dgm:prSet presAssocID="{D7D4AAE2-ED50-477B-9033-6B0CD9C7150A}" presName="imagNode" presStyleLbl="fgImgPlace1" presStyleIdx="1" presStyleCnt="3"/>
      <dgm:spPr/>
    </dgm:pt>
    <dgm:pt modelId="{E3347C8D-4559-4933-BFF6-7F7A747CA407}" type="pres">
      <dgm:prSet presAssocID="{2F7CDC74-DDCC-435D-A758-FB611305FB2A}" presName="sibTrans" presStyleLbl="sibTrans2D1" presStyleIdx="0" presStyleCnt="0"/>
      <dgm:spPr/>
    </dgm:pt>
    <dgm:pt modelId="{5DA208A7-4C04-423E-8F03-4BECE85C333B}" type="pres">
      <dgm:prSet presAssocID="{98E28A10-E544-4F7A-BBB9-6DD2362588D7}" presName="compNode" presStyleCnt="0"/>
      <dgm:spPr/>
    </dgm:pt>
    <dgm:pt modelId="{267009AF-548B-4937-929A-032E2DADB294}" type="pres">
      <dgm:prSet presAssocID="{98E28A10-E544-4F7A-BBB9-6DD2362588D7}" presName="bkgdShape" presStyleLbl="node1" presStyleIdx="2" presStyleCnt="3"/>
      <dgm:spPr/>
    </dgm:pt>
    <dgm:pt modelId="{0BA1926C-6DA6-424A-83C1-D802F1A4F995}" type="pres">
      <dgm:prSet presAssocID="{98E28A10-E544-4F7A-BBB9-6DD2362588D7}" presName="nodeTx" presStyleLbl="node1" presStyleIdx="2" presStyleCnt="3">
        <dgm:presLayoutVars>
          <dgm:bulletEnabled val="1"/>
        </dgm:presLayoutVars>
      </dgm:prSet>
      <dgm:spPr/>
    </dgm:pt>
    <dgm:pt modelId="{2809E71F-277B-48B4-939E-428FB987C29F}" type="pres">
      <dgm:prSet presAssocID="{98E28A10-E544-4F7A-BBB9-6DD2362588D7}" presName="invisiNode" presStyleLbl="node1" presStyleIdx="2" presStyleCnt="3"/>
      <dgm:spPr/>
    </dgm:pt>
    <dgm:pt modelId="{3D0D2AF7-38B0-4B38-A15B-F45E284E5E3A}" type="pres">
      <dgm:prSet presAssocID="{98E28A10-E544-4F7A-BBB9-6DD2362588D7}" presName="imagNode" presStyleLbl="fgImgPlace1" presStyleIdx="2" presStyleCnt="3"/>
      <dgm:spPr/>
    </dgm:pt>
  </dgm:ptLst>
  <dgm:cxnLst>
    <dgm:cxn modelId="{8EFCD801-EFCC-4829-826C-9653F5757C8E}" srcId="{D0862994-86FC-4169-A000-973BC8B14BF8}" destId="{D7D4AAE2-ED50-477B-9033-6B0CD9C7150A}" srcOrd="1" destOrd="0" parTransId="{7DCC9B69-AF3C-4563-BA01-63508BF1D089}" sibTransId="{2F7CDC74-DDCC-435D-A758-FB611305FB2A}"/>
    <dgm:cxn modelId="{232F3815-0EEE-4533-BAA8-CD6FF168AD61}" srcId="{D0862994-86FC-4169-A000-973BC8B14BF8}" destId="{FA9763D0-F0B2-4B7F-9452-EC6D46D581D8}" srcOrd="0" destOrd="0" parTransId="{EC281EF8-3B12-40BD-86CB-3B1709A54BBF}" sibTransId="{3B37010C-3150-46B1-8EAC-FCC4B21168E9}"/>
    <dgm:cxn modelId="{A7C4AC2D-3933-43B8-8323-732119FFC385}" type="presOf" srcId="{D7D4AAE2-ED50-477B-9033-6B0CD9C7150A}" destId="{C2FE049C-518C-4B33-8C14-598BA5A294BB}" srcOrd="0" destOrd="0" presId="urn:microsoft.com/office/officeart/2005/8/layout/hList7"/>
    <dgm:cxn modelId="{12F3A462-7001-48C3-92B2-E19AE74DF5F7}" type="presOf" srcId="{98E28A10-E544-4F7A-BBB9-6DD2362588D7}" destId="{267009AF-548B-4937-929A-032E2DADB294}" srcOrd="0" destOrd="0" presId="urn:microsoft.com/office/officeart/2005/8/layout/hList7"/>
    <dgm:cxn modelId="{F5C94F50-859D-4C6D-8D28-B09EA358B9AE}" type="presOf" srcId="{D0862994-86FC-4169-A000-973BC8B14BF8}" destId="{EDC29243-C335-415D-8866-BC17C0915FE1}" srcOrd="0" destOrd="0" presId="urn:microsoft.com/office/officeart/2005/8/layout/hList7"/>
    <dgm:cxn modelId="{ACE40771-7597-42B9-BCB8-62DE97BED63A}" type="presOf" srcId="{3B37010C-3150-46B1-8EAC-FCC4B21168E9}" destId="{1ABDB6FA-6B61-4666-AC85-36A957687040}" srcOrd="0" destOrd="0" presId="urn:microsoft.com/office/officeart/2005/8/layout/hList7"/>
    <dgm:cxn modelId="{E91AA779-FC15-458E-B88E-8D0C16FA4D7D}" type="presOf" srcId="{98E28A10-E544-4F7A-BBB9-6DD2362588D7}" destId="{0BA1926C-6DA6-424A-83C1-D802F1A4F995}" srcOrd="1" destOrd="0" presId="urn:microsoft.com/office/officeart/2005/8/layout/hList7"/>
    <dgm:cxn modelId="{E486BF9F-6D55-459A-A817-B6894F6161EE}" type="presOf" srcId="{2F7CDC74-DDCC-435D-A758-FB611305FB2A}" destId="{E3347C8D-4559-4933-BFF6-7F7A747CA407}" srcOrd="0" destOrd="0" presId="urn:microsoft.com/office/officeart/2005/8/layout/hList7"/>
    <dgm:cxn modelId="{3025DEB6-F9D3-4E4D-A4F3-4C508004A73A}" type="presOf" srcId="{FA9763D0-F0B2-4B7F-9452-EC6D46D581D8}" destId="{B6FF023A-B649-4EE2-AB91-D6B94FCB2A21}" srcOrd="0" destOrd="0" presId="urn:microsoft.com/office/officeart/2005/8/layout/hList7"/>
    <dgm:cxn modelId="{92EFE1CF-712E-492F-8D1D-7C3047FA50CB}" type="presOf" srcId="{FA9763D0-F0B2-4B7F-9452-EC6D46D581D8}" destId="{0E61104A-8091-4B91-B609-01A1A60AD42C}" srcOrd="1" destOrd="0" presId="urn:microsoft.com/office/officeart/2005/8/layout/hList7"/>
    <dgm:cxn modelId="{DD5AFDE5-E941-4C54-994A-264D550D97EC}" type="presOf" srcId="{D7D4AAE2-ED50-477B-9033-6B0CD9C7150A}" destId="{D2C32B48-A32C-48AF-AADC-C67C980BB7D5}" srcOrd="1" destOrd="0" presId="urn:microsoft.com/office/officeart/2005/8/layout/hList7"/>
    <dgm:cxn modelId="{1CFE4CEB-08EF-4A57-8CB2-A916A14B8631}" srcId="{D0862994-86FC-4169-A000-973BC8B14BF8}" destId="{98E28A10-E544-4F7A-BBB9-6DD2362588D7}" srcOrd="2" destOrd="0" parTransId="{5CAF5459-6DA9-489F-9A37-96BD1E036F6D}" sibTransId="{DEEDAA9F-2ADF-4C2B-86A9-4D82FE500358}"/>
    <dgm:cxn modelId="{8F03B251-EC4A-4F78-AC2F-D2AAA563CAE5}" type="presParOf" srcId="{EDC29243-C335-415D-8866-BC17C0915FE1}" destId="{4D65F289-B640-4FFC-99C6-CE1D287FC8B4}" srcOrd="0" destOrd="0" presId="urn:microsoft.com/office/officeart/2005/8/layout/hList7"/>
    <dgm:cxn modelId="{8559DAD2-E691-4BC9-9FD0-33C0403C277A}" type="presParOf" srcId="{EDC29243-C335-415D-8866-BC17C0915FE1}" destId="{51D36846-8362-42BE-A5D4-4843F20A997B}" srcOrd="1" destOrd="0" presId="urn:microsoft.com/office/officeart/2005/8/layout/hList7"/>
    <dgm:cxn modelId="{427687B3-C35F-41F7-AF7A-082CA7B0B83B}" type="presParOf" srcId="{51D36846-8362-42BE-A5D4-4843F20A997B}" destId="{2E2EBD6E-9977-4C45-82AD-8AE14A709FB1}" srcOrd="0" destOrd="0" presId="urn:microsoft.com/office/officeart/2005/8/layout/hList7"/>
    <dgm:cxn modelId="{CD78D2AC-0F1F-4E71-8F2C-3C463C6E922E}" type="presParOf" srcId="{2E2EBD6E-9977-4C45-82AD-8AE14A709FB1}" destId="{B6FF023A-B649-4EE2-AB91-D6B94FCB2A21}" srcOrd="0" destOrd="0" presId="urn:microsoft.com/office/officeart/2005/8/layout/hList7"/>
    <dgm:cxn modelId="{E39C94B6-4F69-4A36-B380-573F95FBAB53}" type="presParOf" srcId="{2E2EBD6E-9977-4C45-82AD-8AE14A709FB1}" destId="{0E61104A-8091-4B91-B609-01A1A60AD42C}" srcOrd="1" destOrd="0" presId="urn:microsoft.com/office/officeart/2005/8/layout/hList7"/>
    <dgm:cxn modelId="{5062835A-7DCD-462A-9594-D05FEC7F45E6}" type="presParOf" srcId="{2E2EBD6E-9977-4C45-82AD-8AE14A709FB1}" destId="{D53CA9F1-47FE-43D5-A89A-93905F152F42}" srcOrd="2" destOrd="0" presId="urn:microsoft.com/office/officeart/2005/8/layout/hList7"/>
    <dgm:cxn modelId="{D4C676D1-5B2C-47BF-80A9-6AC666C6FD2E}" type="presParOf" srcId="{2E2EBD6E-9977-4C45-82AD-8AE14A709FB1}" destId="{3F08B03A-4FEF-403C-AE46-FAA3AED347DE}" srcOrd="3" destOrd="0" presId="urn:microsoft.com/office/officeart/2005/8/layout/hList7"/>
    <dgm:cxn modelId="{CECF4615-2EC4-44E4-A67B-84BFE62ACD87}" type="presParOf" srcId="{51D36846-8362-42BE-A5D4-4843F20A997B}" destId="{1ABDB6FA-6B61-4666-AC85-36A957687040}" srcOrd="1" destOrd="0" presId="urn:microsoft.com/office/officeart/2005/8/layout/hList7"/>
    <dgm:cxn modelId="{B5F154B1-1E67-45ED-851E-61737B02A06C}" type="presParOf" srcId="{51D36846-8362-42BE-A5D4-4843F20A997B}" destId="{35AC1078-90B3-4231-B53F-E9AF5E1B04B6}" srcOrd="2" destOrd="0" presId="urn:microsoft.com/office/officeart/2005/8/layout/hList7"/>
    <dgm:cxn modelId="{7506613D-5C6F-442F-BF7F-394A50CE5299}" type="presParOf" srcId="{35AC1078-90B3-4231-B53F-E9AF5E1B04B6}" destId="{C2FE049C-518C-4B33-8C14-598BA5A294BB}" srcOrd="0" destOrd="0" presId="urn:microsoft.com/office/officeart/2005/8/layout/hList7"/>
    <dgm:cxn modelId="{8E7DEA25-8F8D-4361-99BE-726C8D55BB76}" type="presParOf" srcId="{35AC1078-90B3-4231-B53F-E9AF5E1B04B6}" destId="{D2C32B48-A32C-48AF-AADC-C67C980BB7D5}" srcOrd="1" destOrd="0" presId="urn:microsoft.com/office/officeart/2005/8/layout/hList7"/>
    <dgm:cxn modelId="{C7230CF0-9D36-4EAB-B313-5801A0D6E6E2}" type="presParOf" srcId="{35AC1078-90B3-4231-B53F-E9AF5E1B04B6}" destId="{8F35E1E1-8F35-4BF0-ADD6-E5A1B40DFCB2}" srcOrd="2" destOrd="0" presId="urn:microsoft.com/office/officeart/2005/8/layout/hList7"/>
    <dgm:cxn modelId="{4DD58862-65ED-44C0-B4C4-1C847637AF36}" type="presParOf" srcId="{35AC1078-90B3-4231-B53F-E9AF5E1B04B6}" destId="{4DC573E5-F4BB-459D-A9C6-B4E4713FF8E9}" srcOrd="3" destOrd="0" presId="urn:microsoft.com/office/officeart/2005/8/layout/hList7"/>
    <dgm:cxn modelId="{58244849-9B71-4F6D-A2B9-D8963AA0EFE7}" type="presParOf" srcId="{51D36846-8362-42BE-A5D4-4843F20A997B}" destId="{E3347C8D-4559-4933-BFF6-7F7A747CA407}" srcOrd="3" destOrd="0" presId="urn:microsoft.com/office/officeart/2005/8/layout/hList7"/>
    <dgm:cxn modelId="{9E9B1C46-86D8-4BB2-84A3-91847D80F851}" type="presParOf" srcId="{51D36846-8362-42BE-A5D4-4843F20A997B}" destId="{5DA208A7-4C04-423E-8F03-4BECE85C333B}" srcOrd="4" destOrd="0" presId="urn:microsoft.com/office/officeart/2005/8/layout/hList7"/>
    <dgm:cxn modelId="{780D0164-E3A3-4654-A8F1-733B7F420F80}" type="presParOf" srcId="{5DA208A7-4C04-423E-8F03-4BECE85C333B}" destId="{267009AF-548B-4937-929A-032E2DADB294}" srcOrd="0" destOrd="0" presId="urn:microsoft.com/office/officeart/2005/8/layout/hList7"/>
    <dgm:cxn modelId="{CBED293D-F680-4E54-9A9C-B933A90474AB}" type="presParOf" srcId="{5DA208A7-4C04-423E-8F03-4BECE85C333B}" destId="{0BA1926C-6DA6-424A-83C1-D802F1A4F995}" srcOrd="1" destOrd="0" presId="urn:microsoft.com/office/officeart/2005/8/layout/hList7"/>
    <dgm:cxn modelId="{21369CB7-FED6-438F-B47A-1B640E558BB8}" type="presParOf" srcId="{5DA208A7-4C04-423E-8F03-4BECE85C333B}" destId="{2809E71F-277B-48B4-939E-428FB987C29F}" srcOrd="2" destOrd="0" presId="urn:microsoft.com/office/officeart/2005/8/layout/hList7"/>
    <dgm:cxn modelId="{75F4202A-5891-44CA-B038-38DA23391D22}" type="presParOf" srcId="{5DA208A7-4C04-423E-8F03-4BECE85C333B}" destId="{3D0D2AF7-38B0-4B38-A15B-F45E284E5E3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4BACA8-C9B4-4F53-9885-1085925C7F41}">
      <dsp:nvSpPr>
        <dsp:cNvPr id="0" name=""/>
        <dsp:cNvSpPr/>
      </dsp:nvSpPr>
      <dsp:spPr>
        <a:xfrm>
          <a:off x="0" y="47822"/>
          <a:ext cx="3031955" cy="18191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IN" sz="3600" kern="1200" dirty="0"/>
            <a:t>Functioning</a:t>
          </a:r>
        </a:p>
        <a:p>
          <a:pPr marL="0"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600" kern="1200" dirty="0"/>
            <a:t>Mission Procure</a:t>
          </a:r>
          <a:endParaRPr lang="en-MT" sz="3600" kern="1200" dirty="0"/>
        </a:p>
      </dsp:txBody>
      <dsp:txXfrm>
        <a:off x="0" y="47822"/>
        <a:ext cx="3031955" cy="1819173"/>
      </dsp:txXfrm>
    </dsp:sp>
    <dsp:sp modelId="{14CE8203-C70D-4CB7-90F4-004B08938BAD}">
      <dsp:nvSpPr>
        <dsp:cNvPr id="0" name=""/>
        <dsp:cNvSpPr/>
      </dsp:nvSpPr>
      <dsp:spPr>
        <a:xfrm>
          <a:off x="4622513" y="66723"/>
          <a:ext cx="3031955" cy="181917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900" kern="1200" dirty="0"/>
            <a:t>Project Format &amp; CLAPNET</a:t>
          </a:r>
          <a:endParaRPr lang="en-MT" sz="3900" kern="1200" dirty="0"/>
        </a:p>
      </dsp:txBody>
      <dsp:txXfrm>
        <a:off x="4622513" y="66723"/>
        <a:ext cx="3031955" cy="1819173"/>
      </dsp:txXfrm>
    </dsp:sp>
    <dsp:sp modelId="{82530785-A7FF-46AB-B95F-2E7E499FF481}">
      <dsp:nvSpPr>
        <dsp:cNvPr id="0" name=""/>
        <dsp:cNvSpPr/>
      </dsp:nvSpPr>
      <dsp:spPr>
        <a:xfrm>
          <a:off x="7015690" y="2042855"/>
          <a:ext cx="3031955" cy="181917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900" kern="1200" dirty="0"/>
            <a:t>Claretian Mission Day</a:t>
          </a:r>
          <a:endParaRPr lang="en-MT" sz="3900" kern="1200" dirty="0"/>
        </a:p>
      </dsp:txBody>
      <dsp:txXfrm>
        <a:off x="7015690" y="2042855"/>
        <a:ext cx="3031955" cy="1819173"/>
      </dsp:txXfrm>
    </dsp:sp>
    <dsp:sp modelId="{0533B9A5-4AB3-4BCA-AAEB-245538A9D323}">
      <dsp:nvSpPr>
        <dsp:cNvPr id="0" name=""/>
        <dsp:cNvSpPr/>
      </dsp:nvSpPr>
      <dsp:spPr>
        <a:xfrm>
          <a:off x="1694159" y="2028496"/>
          <a:ext cx="3031955" cy="181917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900" kern="1200" dirty="0"/>
            <a:t>Policies for Project Work </a:t>
          </a:r>
          <a:endParaRPr lang="en-MT" sz="3900" kern="1200" dirty="0"/>
        </a:p>
      </dsp:txBody>
      <dsp:txXfrm>
        <a:off x="1694159" y="2028496"/>
        <a:ext cx="3031955" cy="18191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25D31-C93D-4BBA-8EF2-AD472DFFFB0E}">
      <dsp:nvSpPr>
        <dsp:cNvPr id="0" name=""/>
        <dsp:cNvSpPr/>
      </dsp:nvSpPr>
      <dsp:spPr>
        <a:xfrm>
          <a:off x="0" y="453898"/>
          <a:ext cx="4460407" cy="44604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b="1" kern="120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CLARETIAN APOSTOLATE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400" kern="1200" dirty="0"/>
        </a:p>
        <a:p>
          <a:pPr marL="228600" lvl="1" indent="-228600" algn="just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b="1" kern="1200"/>
            <a:t>COMMUNITY </a:t>
          </a:r>
          <a:endParaRPr lang="en-IN" sz="2400" b="1" kern="1200" dirty="0"/>
        </a:p>
        <a:p>
          <a:pPr marL="228600" lvl="1" indent="-228600" algn="just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b="1" kern="1200"/>
            <a:t>ORGANISM</a:t>
          </a:r>
          <a:endParaRPr lang="en-IN" sz="2400" b="1" kern="1200" dirty="0"/>
        </a:p>
        <a:p>
          <a:pPr marL="228600" lvl="1" indent="-228600" algn="just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b="1" kern="1200"/>
            <a:t>INDIVIDUALS</a:t>
          </a:r>
          <a:endParaRPr lang="en-IN" sz="24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900" kern="1200"/>
        </a:p>
      </dsp:txBody>
      <dsp:txXfrm>
        <a:off x="653211" y="1107109"/>
        <a:ext cx="3153985" cy="31539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BB1FA8-8FF0-5D44-AAC8-F1DA17168C20}">
      <dsp:nvSpPr>
        <dsp:cNvPr id="0" name=""/>
        <dsp:cNvSpPr/>
      </dsp:nvSpPr>
      <dsp:spPr>
        <a:xfrm>
          <a:off x="831899" y="0"/>
          <a:ext cx="4277033" cy="4277033"/>
        </a:xfrm>
        <a:prstGeom prst="triangle">
          <a:avLst/>
        </a:prstGeom>
        <a:solidFill>
          <a:srgbClr val="4D1434">
            <a:hueOff val="0"/>
            <a:satOff val="0"/>
            <a:lumOff val="0"/>
            <a:alphaOff val="0"/>
          </a:srgbClr>
        </a:solidFill>
        <a:ln w="2222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8BA541-6CC4-7941-9DFF-1A7B9D1650F5}">
      <dsp:nvSpPr>
        <dsp:cNvPr id="0" name=""/>
        <dsp:cNvSpPr/>
      </dsp:nvSpPr>
      <dsp:spPr>
        <a:xfrm>
          <a:off x="2970415" y="430000"/>
          <a:ext cx="2780071" cy="1012453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2225" cap="rnd" cmpd="sng" algn="ctr">
          <a:solidFill>
            <a:srgbClr val="4D1434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 1. Missionary Evangelization</a:t>
          </a:r>
        </a:p>
      </dsp:txBody>
      <dsp:txXfrm>
        <a:off x="3019839" y="479424"/>
        <a:ext cx="2681223" cy="913605"/>
      </dsp:txXfrm>
    </dsp:sp>
    <dsp:sp modelId="{D57190E3-217F-8446-B22C-A6F5A6EAAABB}">
      <dsp:nvSpPr>
        <dsp:cNvPr id="0" name=""/>
        <dsp:cNvSpPr/>
      </dsp:nvSpPr>
      <dsp:spPr>
        <a:xfrm>
          <a:off x="2970415" y="1569011"/>
          <a:ext cx="2780071" cy="1012453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2225" cap="rnd" cmpd="sng" algn="ctr">
          <a:solidFill>
            <a:srgbClr val="4D1434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2. Personal Testimony</a:t>
          </a:r>
        </a:p>
      </dsp:txBody>
      <dsp:txXfrm>
        <a:off x="3019839" y="1618435"/>
        <a:ext cx="2681223" cy="913605"/>
      </dsp:txXfrm>
    </dsp:sp>
    <dsp:sp modelId="{0D1AB260-E7F4-0244-9D3C-D9920A217E8D}">
      <dsp:nvSpPr>
        <dsp:cNvPr id="0" name=""/>
        <dsp:cNvSpPr/>
      </dsp:nvSpPr>
      <dsp:spPr>
        <a:xfrm>
          <a:off x="2970415" y="2708021"/>
          <a:ext cx="2780071" cy="1012453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2225" cap="rnd" cmpd="sng" algn="ctr">
          <a:solidFill>
            <a:srgbClr val="4D1434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3. Social Development</a:t>
          </a:r>
        </a:p>
      </dsp:txBody>
      <dsp:txXfrm>
        <a:off x="3019839" y="2757445"/>
        <a:ext cx="2681223" cy="9136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BB1FA8-8FF0-5D44-AAC8-F1DA17168C20}">
      <dsp:nvSpPr>
        <dsp:cNvPr id="0" name=""/>
        <dsp:cNvSpPr/>
      </dsp:nvSpPr>
      <dsp:spPr>
        <a:xfrm>
          <a:off x="1088314" y="0"/>
          <a:ext cx="3826286" cy="382628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8BA541-6CC4-7941-9DFF-1A7B9D1650F5}">
      <dsp:nvSpPr>
        <dsp:cNvPr id="0" name=""/>
        <dsp:cNvSpPr/>
      </dsp:nvSpPr>
      <dsp:spPr>
        <a:xfrm>
          <a:off x="3001457" y="384683"/>
          <a:ext cx="2487085" cy="90575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 1. Missionary Evangelization</a:t>
          </a:r>
        </a:p>
      </dsp:txBody>
      <dsp:txXfrm>
        <a:off x="3045672" y="428898"/>
        <a:ext cx="2398655" cy="817323"/>
      </dsp:txXfrm>
    </dsp:sp>
    <dsp:sp modelId="{D57190E3-217F-8446-B22C-A6F5A6EAAABB}">
      <dsp:nvSpPr>
        <dsp:cNvPr id="0" name=""/>
        <dsp:cNvSpPr/>
      </dsp:nvSpPr>
      <dsp:spPr>
        <a:xfrm>
          <a:off x="3001457" y="1403656"/>
          <a:ext cx="2487085" cy="90575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2. Personal Testimony</a:t>
          </a:r>
        </a:p>
      </dsp:txBody>
      <dsp:txXfrm>
        <a:off x="3045672" y="1447871"/>
        <a:ext cx="2398655" cy="817323"/>
      </dsp:txXfrm>
    </dsp:sp>
    <dsp:sp modelId="{0D1AB260-E7F4-0244-9D3C-D9920A217E8D}">
      <dsp:nvSpPr>
        <dsp:cNvPr id="0" name=""/>
        <dsp:cNvSpPr/>
      </dsp:nvSpPr>
      <dsp:spPr>
        <a:xfrm>
          <a:off x="3001457" y="2422629"/>
          <a:ext cx="2487085" cy="90575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3. Social Development</a:t>
          </a:r>
        </a:p>
      </dsp:txBody>
      <dsp:txXfrm>
        <a:off x="3045672" y="2466844"/>
        <a:ext cx="2398655" cy="8173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B4616-804E-468E-8E27-43646F711671}">
      <dsp:nvSpPr>
        <dsp:cNvPr id="0" name=""/>
        <dsp:cNvSpPr/>
      </dsp:nvSpPr>
      <dsp:spPr>
        <a:xfrm>
          <a:off x="768568" y="1315326"/>
          <a:ext cx="4611413" cy="2479860"/>
        </a:xfrm>
        <a:prstGeom prst="round2DiagRect">
          <a:avLst>
            <a:gd name="adj1" fmla="val 0"/>
            <a:gd name="adj2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94DCEE-89C5-4814-A5EC-A89430019787}">
      <dsp:nvSpPr>
        <dsp:cNvPr id="0" name=""/>
        <dsp:cNvSpPr/>
      </dsp:nvSpPr>
      <dsp:spPr>
        <a:xfrm>
          <a:off x="3074275" y="1578341"/>
          <a:ext cx="614" cy="1953829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15970A-C055-454C-845F-1025FD9F6DDA}">
      <dsp:nvSpPr>
        <dsp:cNvPr id="0" name=""/>
        <dsp:cNvSpPr/>
      </dsp:nvSpPr>
      <dsp:spPr>
        <a:xfrm>
          <a:off x="922282" y="1503194"/>
          <a:ext cx="1998279" cy="210412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700" kern="1200" dirty="0"/>
            <a:t>Colonial Connections</a:t>
          </a:r>
        </a:p>
      </dsp:txBody>
      <dsp:txXfrm>
        <a:off x="922282" y="1503194"/>
        <a:ext cx="1998279" cy="2104124"/>
      </dsp:txXfrm>
    </dsp:sp>
    <dsp:sp modelId="{9497DD75-0431-402B-909A-D0E3AF8137DC}">
      <dsp:nvSpPr>
        <dsp:cNvPr id="0" name=""/>
        <dsp:cNvSpPr/>
      </dsp:nvSpPr>
      <dsp:spPr>
        <a:xfrm>
          <a:off x="3227989" y="1503194"/>
          <a:ext cx="1998279" cy="210412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700" kern="1200" dirty="0"/>
            <a:t>Universal Mission</a:t>
          </a:r>
        </a:p>
      </dsp:txBody>
      <dsp:txXfrm>
        <a:off x="3227989" y="1503194"/>
        <a:ext cx="1998279" cy="2104124"/>
      </dsp:txXfrm>
    </dsp:sp>
    <dsp:sp modelId="{5334B835-AEB7-4D42-9868-197B564F14CE}">
      <dsp:nvSpPr>
        <dsp:cNvPr id="0" name=""/>
        <dsp:cNvSpPr/>
      </dsp:nvSpPr>
      <dsp:spPr>
        <a:xfrm rot="16200000">
          <a:off x="-968366" y="1644941"/>
          <a:ext cx="2705302" cy="768568"/>
        </a:xfrm>
        <a:prstGeom prst="rightArrow">
          <a:avLst>
            <a:gd name="adj1" fmla="val 49830"/>
            <a:gd name="adj2" fmla="val 6066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Former Relationships</a:t>
          </a:r>
        </a:p>
      </dsp:txBody>
      <dsp:txXfrm>
        <a:off x="-852209" y="1953893"/>
        <a:ext cx="2472988" cy="382978"/>
      </dsp:txXfrm>
    </dsp:sp>
    <dsp:sp modelId="{F35F66C0-49CD-4089-A877-B7CA528F0284}">
      <dsp:nvSpPr>
        <dsp:cNvPr id="0" name=""/>
        <dsp:cNvSpPr/>
      </dsp:nvSpPr>
      <dsp:spPr>
        <a:xfrm rot="5400000">
          <a:off x="4411615" y="2697003"/>
          <a:ext cx="2705302" cy="768568"/>
        </a:xfrm>
        <a:prstGeom prst="rightArrow">
          <a:avLst>
            <a:gd name="adj1" fmla="val 49830"/>
            <a:gd name="adj2" fmla="val 60660"/>
          </a:avLst>
        </a:prstGeom>
        <a:solidFill>
          <a:schemeClr val="accent3">
            <a:tint val="50000"/>
            <a:hueOff val="847451"/>
            <a:satOff val="-63282"/>
            <a:lumOff val="8465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Present Relationships</a:t>
          </a:r>
        </a:p>
      </dsp:txBody>
      <dsp:txXfrm>
        <a:off x="4527772" y="2773641"/>
        <a:ext cx="2472988" cy="3829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CB8827-D91A-4133-A5BE-F0EA0DF32537}">
      <dsp:nvSpPr>
        <dsp:cNvPr id="0" name=""/>
        <dsp:cNvSpPr/>
      </dsp:nvSpPr>
      <dsp:spPr>
        <a:xfrm>
          <a:off x="1796536" y="1970"/>
          <a:ext cx="2099597" cy="104979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400" kern="1200" dirty="0"/>
            <a:t>Sending Organisms</a:t>
          </a:r>
        </a:p>
      </dsp:txBody>
      <dsp:txXfrm>
        <a:off x="1827284" y="32718"/>
        <a:ext cx="2038101" cy="988302"/>
      </dsp:txXfrm>
    </dsp:sp>
    <dsp:sp modelId="{C2C6864A-4C67-4B78-970B-28A36AC3425E}">
      <dsp:nvSpPr>
        <dsp:cNvPr id="0" name=""/>
        <dsp:cNvSpPr/>
      </dsp:nvSpPr>
      <dsp:spPr>
        <a:xfrm>
          <a:off x="2006496" y="1051769"/>
          <a:ext cx="209959" cy="7873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7349"/>
              </a:lnTo>
              <a:lnTo>
                <a:pt x="209959" y="787349"/>
              </a:lnTo>
            </a:path>
          </a:pathLst>
        </a:custGeom>
        <a:noFill/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F059CF-F41C-47D1-B6E9-30080185FA2C}">
      <dsp:nvSpPr>
        <dsp:cNvPr id="0" name=""/>
        <dsp:cNvSpPr/>
      </dsp:nvSpPr>
      <dsp:spPr>
        <a:xfrm>
          <a:off x="2216456" y="1314219"/>
          <a:ext cx="1679678" cy="10497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kern="1200"/>
            <a:t>Formation</a:t>
          </a:r>
        </a:p>
      </dsp:txBody>
      <dsp:txXfrm>
        <a:off x="2247204" y="1344967"/>
        <a:ext cx="1618182" cy="988302"/>
      </dsp:txXfrm>
    </dsp:sp>
    <dsp:sp modelId="{0DFD80C3-6AE9-4D48-A20D-E2F9C89E59AE}">
      <dsp:nvSpPr>
        <dsp:cNvPr id="0" name=""/>
        <dsp:cNvSpPr/>
      </dsp:nvSpPr>
      <dsp:spPr>
        <a:xfrm>
          <a:off x="2006496" y="1051769"/>
          <a:ext cx="209959" cy="20995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9597"/>
              </a:lnTo>
              <a:lnTo>
                <a:pt x="209959" y="2099597"/>
              </a:lnTo>
            </a:path>
          </a:pathLst>
        </a:custGeom>
        <a:noFill/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E0FFAB-705D-4FD0-81AB-667AB6AE2E40}">
      <dsp:nvSpPr>
        <dsp:cNvPr id="0" name=""/>
        <dsp:cNvSpPr/>
      </dsp:nvSpPr>
      <dsp:spPr>
        <a:xfrm>
          <a:off x="2216456" y="2626468"/>
          <a:ext cx="1679678" cy="10497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kern="1200"/>
            <a:t>Contracts</a:t>
          </a:r>
        </a:p>
      </dsp:txBody>
      <dsp:txXfrm>
        <a:off x="2247204" y="2657216"/>
        <a:ext cx="1618182" cy="988302"/>
      </dsp:txXfrm>
    </dsp:sp>
    <dsp:sp modelId="{0EF0BC64-92B4-457C-BFA2-573744585CD7}">
      <dsp:nvSpPr>
        <dsp:cNvPr id="0" name=""/>
        <dsp:cNvSpPr/>
      </dsp:nvSpPr>
      <dsp:spPr>
        <a:xfrm>
          <a:off x="4421034" y="1970"/>
          <a:ext cx="2099597" cy="104979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400" kern="1200"/>
            <a:t>Receiving Organisms</a:t>
          </a:r>
        </a:p>
      </dsp:txBody>
      <dsp:txXfrm>
        <a:off x="4451782" y="32718"/>
        <a:ext cx="2038101" cy="988302"/>
      </dsp:txXfrm>
    </dsp:sp>
    <dsp:sp modelId="{FAD363A9-2ECD-4589-B962-0C02B9F670D9}">
      <dsp:nvSpPr>
        <dsp:cNvPr id="0" name=""/>
        <dsp:cNvSpPr/>
      </dsp:nvSpPr>
      <dsp:spPr>
        <a:xfrm>
          <a:off x="4630994" y="1051769"/>
          <a:ext cx="209959" cy="7873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7349"/>
              </a:lnTo>
              <a:lnTo>
                <a:pt x="209959" y="787349"/>
              </a:lnTo>
            </a:path>
          </a:pathLst>
        </a:custGeom>
        <a:noFill/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7D8E49-98A7-4F96-A4A1-70A0323ED9E7}">
      <dsp:nvSpPr>
        <dsp:cNvPr id="0" name=""/>
        <dsp:cNvSpPr/>
      </dsp:nvSpPr>
      <dsp:spPr>
        <a:xfrm>
          <a:off x="4840953" y="1314219"/>
          <a:ext cx="1679678" cy="10497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kern="1200"/>
            <a:t>Induction</a:t>
          </a:r>
        </a:p>
      </dsp:txBody>
      <dsp:txXfrm>
        <a:off x="4871701" y="1344967"/>
        <a:ext cx="1618182" cy="988302"/>
      </dsp:txXfrm>
    </dsp:sp>
    <dsp:sp modelId="{8BD2FE8D-99F1-4474-9D6B-0530D8BA87B5}">
      <dsp:nvSpPr>
        <dsp:cNvPr id="0" name=""/>
        <dsp:cNvSpPr/>
      </dsp:nvSpPr>
      <dsp:spPr>
        <a:xfrm>
          <a:off x="4630994" y="1051769"/>
          <a:ext cx="209959" cy="20995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9597"/>
              </a:lnTo>
              <a:lnTo>
                <a:pt x="209959" y="2099597"/>
              </a:lnTo>
            </a:path>
          </a:pathLst>
        </a:custGeom>
        <a:noFill/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745224-726C-437A-9A54-C2257C3F04FD}">
      <dsp:nvSpPr>
        <dsp:cNvPr id="0" name=""/>
        <dsp:cNvSpPr/>
      </dsp:nvSpPr>
      <dsp:spPr>
        <a:xfrm>
          <a:off x="4840953" y="2626468"/>
          <a:ext cx="1679678" cy="10497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kern="1200"/>
            <a:t>Terms and Conditions</a:t>
          </a:r>
        </a:p>
      </dsp:txBody>
      <dsp:txXfrm>
        <a:off x="4871701" y="2657216"/>
        <a:ext cx="1618182" cy="9883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FF023A-B649-4EE2-AB91-D6B94FCB2A21}">
      <dsp:nvSpPr>
        <dsp:cNvPr id="0" name=""/>
        <dsp:cNvSpPr/>
      </dsp:nvSpPr>
      <dsp:spPr>
        <a:xfrm>
          <a:off x="1919" y="0"/>
          <a:ext cx="2986980" cy="42672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100" kern="1200" dirty="0"/>
            <a:t>JPIC</a:t>
          </a:r>
        </a:p>
      </dsp:txBody>
      <dsp:txXfrm>
        <a:off x="1919" y="1706880"/>
        <a:ext cx="2986980" cy="1706880"/>
      </dsp:txXfrm>
    </dsp:sp>
    <dsp:sp modelId="{3F08B03A-4FEF-403C-AE46-FAA3AED347DE}">
      <dsp:nvSpPr>
        <dsp:cNvPr id="0" name=""/>
        <dsp:cNvSpPr/>
      </dsp:nvSpPr>
      <dsp:spPr>
        <a:xfrm>
          <a:off x="784921" y="256032"/>
          <a:ext cx="1420977" cy="1420977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FE049C-518C-4B33-8C14-598BA5A294BB}">
      <dsp:nvSpPr>
        <dsp:cNvPr id="0" name=""/>
        <dsp:cNvSpPr/>
      </dsp:nvSpPr>
      <dsp:spPr>
        <a:xfrm>
          <a:off x="3078509" y="0"/>
          <a:ext cx="2986980" cy="42672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100" kern="1200" dirty="0"/>
            <a:t>CMF @ UN</a:t>
          </a:r>
        </a:p>
      </dsp:txBody>
      <dsp:txXfrm>
        <a:off x="3078509" y="1706880"/>
        <a:ext cx="2986980" cy="1706880"/>
      </dsp:txXfrm>
    </dsp:sp>
    <dsp:sp modelId="{4DC573E5-F4BB-459D-A9C6-B4E4713FF8E9}">
      <dsp:nvSpPr>
        <dsp:cNvPr id="0" name=""/>
        <dsp:cNvSpPr/>
      </dsp:nvSpPr>
      <dsp:spPr>
        <a:xfrm>
          <a:off x="3861511" y="256032"/>
          <a:ext cx="1420977" cy="1420977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7009AF-548B-4937-929A-032E2DADB294}">
      <dsp:nvSpPr>
        <dsp:cNvPr id="0" name=""/>
        <dsp:cNvSpPr/>
      </dsp:nvSpPr>
      <dsp:spPr>
        <a:xfrm>
          <a:off x="6155099" y="0"/>
          <a:ext cx="2986980" cy="42672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100" kern="1200" dirty="0"/>
            <a:t>Mission Procure</a:t>
          </a:r>
        </a:p>
      </dsp:txBody>
      <dsp:txXfrm>
        <a:off x="6155099" y="1706880"/>
        <a:ext cx="2986980" cy="1706880"/>
      </dsp:txXfrm>
    </dsp:sp>
    <dsp:sp modelId="{3D0D2AF7-38B0-4B38-A15B-F45E284E5E3A}">
      <dsp:nvSpPr>
        <dsp:cNvPr id="0" name=""/>
        <dsp:cNvSpPr/>
      </dsp:nvSpPr>
      <dsp:spPr>
        <a:xfrm>
          <a:off x="6938101" y="256032"/>
          <a:ext cx="1420977" cy="1420977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65F289-B640-4FFC-99C6-CE1D287FC8B4}">
      <dsp:nvSpPr>
        <dsp:cNvPr id="0" name=""/>
        <dsp:cNvSpPr/>
      </dsp:nvSpPr>
      <dsp:spPr>
        <a:xfrm>
          <a:off x="560424" y="3217341"/>
          <a:ext cx="8023150" cy="855934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E00F7-DD3B-4614-839B-EA288980D043}" type="datetimeFigureOut">
              <a:rPr lang="en-MT" smtClean="0"/>
              <a:t>23/03/2020</a:t>
            </a:fld>
            <a:endParaRPr lang="en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7F135-CB65-4E29-9C60-3DC5B16D5F41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2067017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266150-FA26-45B5-BF0B-186B42A09D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52825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652825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308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3/23/2020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3/23/2020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988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306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658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373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761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771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8672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194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3/23/2020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0728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1272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229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3/23/2020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3/23/2020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3/23/2020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3/23/2020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3/23/2020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ED291B17-9318-49DB-B28B-6E5994AE9581}" type="datetime1">
              <a:rPr lang="en-US" smtClean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4220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11.jpg"/><Relationship Id="rId4" Type="http://schemas.openxmlformats.org/officeDocument/2006/relationships/diagramLayout" Target="../diagrams/layout7.xml"/><Relationship Id="rId9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en.wikipedia.org/wiki/Betsileo_people" TargetMode="Externa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12" Type="http://schemas.microsoft.com/office/2007/relationships/diagramDrawing" Target="../diagrams/drawing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diagramColors" Target="../diagrams/colors3.xml"/><Relationship Id="rId5" Type="http://schemas.openxmlformats.org/officeDocument/2006/relationships/diagramColors" Target="../diagrams/colors2.xml"/><Relationship Id="rId10" Type="http://schemas.openxmlformats.org/officeDocument/2006/relationships/diagramQuickStyle" Target="../diagrams/quickStyle3.xml"/><Relationship Id="rId4" Type="http://schemas.openxmlformats.org/officeDocument/2006/relationships/diagramQuickStyle" Target="../diagrams/quickStyle2.xml"/><Relationship Id="rId9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green, sign, man, holding&#10;&#10;Description automatically generated">
            <a:extLst>
              <a:ext uri="{FF2B5EF4-FFF2-40B4-BE49-F238E27FC236}">
                <a16:creationId xmlns:a16="http://schemas.microsoft.com/office/drawing/2014/main" id="{7E9713E5-8484-4BEF-8052-24B7571CE0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57" y="0"/>
            <a:ext cx="4835456" cy="6779172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FA15E3-3E33-4A61-96D2-E4C4F741E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6897" y="-9003"/>
            <a:ext cx="2785103" cy="34056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B5ACD7-B4A3-4E1A-A6C6-804AAE8ED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5609" y="0"/>
            <a:ext cx="2785102" cy="33966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2DF0DB-C322-4816-B74D-3ABAC284EC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6182" y="3613416"/>
            <a:ext cx="4319741" cy="324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592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3131CB8-5CDE-42AC-8EFE-9A230D5905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784401"/>
              </p:ext>
            </p:extLst>
          </p:nvPr>
        </p:nvGraphicFramePr>
        <p:xfrm>
          <a:off x="1406013" y="2281934"/>
          <a:ext cx="9144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 descr="A close up of a tattoo&#10;&#10;Description generated with high confidence">
            <a:extLst>
              <a:ext uri="{FF2B5EF4-FFF2-40B4-BE49-F238E27FC236}">
                <a16:creationId xmlns:a16="http://schemas.microsoft.com/office/drawing/2014/main" id="{59E37936-C56A-42C3-A4D0-88D2B179B1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4473" y="2421271"/>
            <a:ext cx="1729066" cy="17465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ABE070-2220-4295-BF6D-8C7557DA1A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74854" y="2421271"/>
            <a:ext cx="1804508" cy="18045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B58E1E-4CAE-4FBE-942B-F758269AA3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00677" y="2448295"/>
            <a:ext cx="1656184" cy="17504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DC8F9D3-8E3C-4B06-86FA-84C28F57602F}"/>
              </a:ext>
            </a:extLst>
          </p:cNvPr>
          <p:cNvSpPr txBox="1"/>
          <p:nvPr/>
        </p:nvSpPr>
        <p:spPr>
          <a:xfrm>
            <a:off x="2903408" y="5694179"/>
            <a:ext cx="6263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rgbClr val="652825"/>
                </a:solidFill>
                <a:latin typeface="Corbel"/>
              </a:rPr>
              <a:t>Claretian Apostolate (Spiritual and Social)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70D58F5-5C15-4091-BA50-F82477F93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anchor="t">
            <a:normAutofit fontScale="90000"/>
          </a:bodyPr>
          <a:lstStyle/>
          <a:p>
            <a:r>
              <a:rPr lang="en-IN" dirty="0"/>
              <a:t>5. To be in a close relationship and coordination with the Secretariat of Justice, Peace and the Integrity of Creation.</a:t>
            </a:r>
            <a:br>
              <a:rPr lang="en-IN" dirty="0"/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0310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5CB481D-E6B5-4DA2-9178-6DE77AB5C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D541AA-B47E-465E-8392-0D7F2782F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503" y="610716"/>
            <a:ext cx="7767484" cy="748272"/>
          </a:xfrm>
        </p:spPr>
        <p:txBody>
          <a:bodyPr>
            <a:noAutofit/>
          </a:bodyPr>
          <a:lstStyle/>
          <a:p>
            <a:pPr algn="ctr"/>
            <a:r>
              <a:rPr lang="en-IN" sz="2400" dirty="0">
                <a:solidFill>
                  <a:schemeClr val="accent1"/>
                </a:solidFill>
              </a:rPr>
              <a:t>Session 2 – policies for project management</a:t>
            </a:r>
            <a:br>
              <a:rPr lang="en-IN" sz="2400" dirty="0">
                <a:solidFill>
                  <a:schemeClr val="accent1"/>
                </a:solidFill>
              </a:rPr>
            </a:br>
            <a:r>
              <a:rPr lang="en-IN" sz="2400" dirty="0">
                <a:solidFill>
                  <a:schemeClr val="accent1"/>
                </a:solidFill>
              </a:rPr>
              <a:t>10</a:t>
            </a:r>
            <a:r>
              <a:rPr lang="en-IN" sz="2400" baseline="30000" dirty="0">
                <a:solidFill>
                  <a:schemeClr val="accent1"/>
                </a:solidFill>
              </a:rPr>
              <a:t>th</a:t>
            </a:r>
            <a:r>
              <a:rPr lang="en-IN" sz="2400" dirty="0">
                <a:solidFill>
                  <a:schemeClr val="accent1"/>
                </a:solidFill>
              </a:rPr>
              <a:t> march 2020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277250E-AC94-4AE1-B264-401790964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EEC8A17-C370-4333-8546-E2AEDB9CE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69D8784-71D8-4FB0-887B-FB5192AFFE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8FF2EEA-3DC8-41E5-8A32-96F598118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333E736-73FA-4BD1-83C6-B5ACE18434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97" r="-2" b="-2"/>
          <a:stretch/>
        </p:blipFill>
        <p:spPr>
          <a:xfrm>
            <a:off x="213155" y="83423"/>
            <a:ext cx="4256563" cy="66747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875D89-B9C7-4403-A418-FE761BEE4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680" y="1681486"/>
            <a:ext cx="4416198" cy="3312148"/>
          </a:xfrm>
          <a:prstGeom prst="rect">
            <a:avLst/>
          </a:prstGeom>
        </p:spPr>
      </p:pic>
      <p:pic>
        <p:nvPicPr>
          <p:cNvPr id="6" name="Content Placeholder 5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7D3A79C1-44F5-46CE-939A-0333DE1E82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026012" y="4483510"/>
            <a:ext cx="3165987" cy="237449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F7F2B2-415F-4451-B0CE-2AD5DB5593FE}"/>
              </a:ext>
            </a:extLst>
          </p:cNvPr>
          <p:cNvSpPr txBox="1"/>
          <p:nvPr/>
        </p:nvSpPr>
        <p:spPr>
          <a:xfrm>
            <a:off x="4928680" y="6031468"/>
            <a:ext cx="1317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58732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B4520-ADB9-4FA1-837E-712753737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17341"/>
          </a:xfrm>
        </p:spPr>
        <p:txBody>
          <a:bodyPr/>
          <a:lstStyle/>
          <a:p>
            <a:pPr algn="ctr"/>
            <a:r>
              <a:rPr lang="en-IN" dirty="0">
                <a:solidFill>
                  <a:srgbClr val="2683C6">
                    <a:lumMod val="75000"/>
                  </a:srgbClr>
                </a:solidFill>
              </a:rPr>
              <a:t>FOUR Knowledge areas of general Mission procure</a:t>
            </a:r>
            <a:endParaRPr lang="en-MT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B82B292-9716-42ED-801A-CF76AD2EEF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40159"/>
              </p:ext>
            </p:extLst>
          </p:nvPr>
        </p:nvGraphicFramePr>
        <p:xfrm>
          <a:off x="1072177" y="1907459"/>
          <a:ext cx="10047646" cy="3942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5467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4768" y="538465"/>
            <a:ext cx="10755684" cy="1386130"/>
          </a:xfrm>
        </p:spPr>
        <p:txBody>
          <a:bodyPr>
            <a:normAutofit fontScale="90000"/>
          </a:bodyPr>
          <a:lstStyle/>
          <a:p>
            <a:r>
              <a:rPr lang="en-US" dirty="0"/>
              <a:t>Session 1.    FUNCTION OF General Mission Procure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488" y="1929526"/>
            <a:ext cx="3224162" cy="468233"/>
          </a:xfrm>
        </p:spPr>
        <p:txBody>
          <a:bodyPr>
            <a:no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micla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Training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599" y="3078310"/>
            <a:ext cx="11260667" cy="3310466"/>
          </a:xfrm>
          <a:prstGeom prst="rect">
            <a:avLst/>
          </a:prstGeom>
        </p:spPr>
      </p:pic>
      <p:pic>
        <p:nvPicPr>
          <p:cNvPr id="5" name="Picture 4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590281D8-993B-45FE-834D-E2F79DA9B7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249" y="1705912"/>
            <a:ext cx="7205152" cy="468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8C499247-715E-4D33-B2F9-BD39EF5BB4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6447414"/>
              </p:ext>
            </p:extLst>
          </p:nvPr>
        </p:nvGraphicFramePr>
        <p:xfrm>
          <a:off x="6881658" y="323545"/>
          <a:ext cx="4464768" cy="5113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43B85439-4336-4718-AD69-F18BEEADD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697" y="5712542"/>
            <a:ext cx="11737303" cy="678426"/>
          </a:xfrm>
        </p:spPr>
        <p:txBody>
          <a:bodyPr anchor="ctr"/>
          <a:lstStyle/>
          <a:p>
            <a:pPr algn="ctr"/>
            <a:r>
              <a:rPr lang="en-IN" dirty="0"/>
              <a:t>Dimensions of Claretian Apostolate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D328C0-6F1F-4524-98D6-39D8899970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3661" y="589935"/>
            <a:ext cx="1539374" cy="1539374"/>
          </a:xfrm>
          <a:prstGeom prst="rect">
            <a:avLst/>
          </a:prstGeom>
        </p:spPr>
      </p:pic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id="{1D984EEA-AD8B-4A19-AC5A-5457F3F469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1598879"/>
              </p:ext>
            </p:extLst>
          </p:nvPr>
        </p:nvGraphicFramePr>
        <p:xfrm>
          <a:off x="-486386" y="1012722"/>
          <a:ext cx="6582386" cy="4277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777049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DB362-C39D-D94F-A99E-801DB237A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997124"/>
            <a:ext cx="11029616" cy="615367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GB"/>
              <a:t>Function of mission ProcurE (Directory No.123)</a:t>
            </a:r>
            <a:br>
              <a:rPr lang="en-IT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DFA48-D4D1-A042-B953-95796E206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28814"/>
            <a:ext cx="11029615" cy="4729162"/>
          </a:xfrm>
        </p:spPr>
        <p:txBody>
          <a:bodyPr anchor="t">
            <a:normAutofit lnSpcReduction="10000"/>
          </a:bodyPr>
          <a:lstStyle/>
          <a:p>
            <a:pPr marL="457200" lvl="0" indent="-457200" algn="just">
              <a:buFont typeface="+mj-lt"/>
              <a:buAutoNum type="arabicPeriod"/>
            </a:pPr>
            <a:r>
              <a:rPr lang="en-GB" sz="2400" dirty="0"/>
              <a:t>To raise </a:t>
            </a:r>
            <a:r>
              <a:rPr lang="en-GB" sz="2400" dirty="0">
                <a:solidFill>
                  <a:srgbClr val="C00000"/>
                </a:solidFill>
              </a:rPr>
              <a:t>mission consciousness </a:t>
            </a:r>
            <a:r>
              <a:rPr lang="en-GB" sz="2400" dirty="0"/>
              <a:t>and a sense of availability among all the </a:t>
            </a:r>
            <a:r>
              <a:rPr lang="en-GB" sz="2400" dirty="0">
                <a:solidFill>
                  <a:srgbClr val="C00000"/>
                </a:solidFill>
              </a:rPr>
              <a:t>members</a:t>
            </a:r>
            <a:r>
              <a:rPr lang="en-GB" sz="2400" dirty="0"/>
              <a:t> of the Province; </a:t>
            </a:r>
            <a:endParaRPr lang="en-IT" sz="2400" dirty="0"/>
          </a:p>
          <a:p>
            <a:pPr marL="457200" lvl="0" indent="-457200" algn="just">
              <a:buFont typeface="+mj-lt"/>
              <a:buAutoNum type="arabicPeriod"/>
            </a:pPr>
            <a:r>
              <a:rPr lang="en-GB" sz="2400" dirty="0"/>
              <a:t>To promote </a:t>
            </a:r>
            <a:r>
              <a:rPr lang="en-GB" sz="2400" dirty="0">
                <a:solidFill>
                  <a:srgbClr val="C00000"/>
                </a:solidFill>
              </a:rPr>
              <a:t>prayers</a:t>
            </a:r>
            <a:r>
              <a:rPr lang="en-GB" sz="2400" dirty="0"/>
              <a:t> for missions and to provide up-to-date </a:t>
            </a:r>
            <a:r>
              <a:rPr lang="en-GB" sz="2400" dirty="0">
                <a:solidFill>
                  <a:srgbClr val="C00000"/>
                </a:solidFill>
              </a:rPr>
              <a:t>information</a:t>
            </a:r>
            <a:r>
              <a:rPr lang="en-GB" sz="2400" dirty="0"/>
              <a:t> concerning their plans, problems and achievements; </a:t>
            </a:r>
            <a:endParaRPr lang="en-IT" sz="2400" dirty="0"/>
          </a:p>
          <a:p>
            <a:pPr marL="457200" lvl="0" indent="-457200" algn="just">
              <a:buFont typeface="+mj-lt"/>
              <a:buAutoNum type="arabicPeriod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animate Christian communities for missions and promote participation of </a:t>
            </a:r>
            <a:r>
              <a:rPr lang="en-GB" sz="2400" dirty="0">
                <a:solidFill>
                  <a:srgbClr val="C00000"/>
                </a:solidFill>
              </a:rPr>
              <a:t>lay missionaries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especially those born and raised in the mission region, in our work; also, to serve as a liaison between the missions and communities that are preparing lay persons for </a:t>
            </a:r>
            <a:r>
              <a:rPr lang="en-GB" sz="2400" dirty="0">
                <a:solidFill>
                  <a:srgbClr val="C00000"/>
                </a:solidFill>
              </a:rPr>
              <a:t>assignments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mission territories.</a:t>
            </a:r>
            <a:endParaRPr lang="en-IT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en-GB" sz="2400" dirty="0"/>
              <a:t>To promote </a:t>
            </a:r>
            <a:r>
              <a:rPr lang="en-GB" sz="2400" dirty="0">
                <a:solidFill>
                  <a:srgbClr val="C00000"/>
                </a:solidFill>
              </a:rPr>
              <a:t>financial assistance </a:t>
            </a:r>
            <a:r>
              <a:rPr lang="en-GB" sz="2400" dirty="0"/>
              <a:t>by creating funds and by presenting </a:t>
            </a:r>
            <a:r>
              <a:rPr lang="en-GB" sz="2400" dirty="0">
                <a:solidFill>
                  <a:srgbClr val="C00000"/>
                </a:solidFill>
              </a:rPr>
              <a:t>projects</a:t>
            </a:r>
            <a:r>
              <a:rPr lang="en-GB" sz="2400" dirty="0"/>
              <a:t> in the name of the Congregation and other institutions.</a:t>
            </a:r>
            <a:endParaRPr lang="en-IT" sz="2400" dirty="0"/>
          </a:p>
          <a:p>
            <a:pPr marL="457200" lvl="0" indent="-457200" algn="just">
              <a:buFont typeface="+mj-lt"/>
              <a:buAutoNum type="arabicPeriod"/>
            </a:pPr>
            <a:r>
              <a:rPr lang="en-GB" sz="2400" dirty="0"/>
              <a:t>To be in a close relationship and </a:t>
            </a:r>
            <a:r>
              <a:rPr lang="en-GB" sz="2400" dirty="0">
                <a:solidFill>
                  <a:srgbClr val="C00000"/>
                </a:solidFill>
              </a:rPr>
              <a:t>coordination</a:t>
            </a:r>
            <a:r>
              <a:rPr lang="en-GB" sz="2400" dirty="0"/>
              <a:t> with the </a:t>
            </a:r>
            <a:r>
              <a:rPr lang="en-GB" sz="2400" dirty="0">
                <a:solidFill>
                  <a:srgbClr val="C00000"/>
                </a:solidFill>
              </a:rPr>
              <a:t>Secretariat</a:t>
            </a:r>
            <a:r>
              <a:rPr lang="en-GB" sz="2400" dirty="0"/>
              <a:t> of Justice, Peace and the Integrity of Creation.</a:t>
            </a:r>
            <a:endParaRPr lang="en-IT" sz="2400" dirty="0"/>
          </a:p>
        </p:txBody>
      </p:sp>
    </p:spTree>
    <p:extLst>
      <p:ext uri="{BB962C8B-B14F-4D97-AF65-F5344CB8AC3E}">
        <p14:creationId xmlns:p14="http://schemas.microsoft.com/office/powerpoint/2010/main" val="1145067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CA550-E75C-4E31-9BA0-61D2846AB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GB" dirty="0"/>
              <a:t>1. To raise mission consciousness and a sense of availability among all the members of the Province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E1C1A-2591-4979-8237-CC4DC57FC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334" y="2885330"/>
            <a:ext cx="6891324" cy="3678303"/>
          </a:xfrm>
        </p:spPr>
        <p:txBody>
          <a:bodyPr anchor="t">
            <a:normAutofit/>
          </a:bodyPr>
          <a:lstStyle/>
          <a:p>
            <a:r>
              <a:rPr lang="en-IN" sz="2800" dirty="0"/>
              <a:t>Clarity about Claretian Mission</a:t>
            </a:r>
          </a:p>
          <a:p>
            <a:r>
              <a:rPr lang="en-IN" sz="2800" dirty="0"/>
              <a:t>Primary Mission of Claretian Missionaries :</a:t>
            </a:r>
          </a:p>
          <a:p>
            <a:pPr marL="0" indent="0">
              <a:buNone/>
            </a:pPr>
            <a:r>
              <a:rPr lang="en-IN" sz="2800" dirty="0"/>
              <a:t>     Proclamation of the Gospel in three ways</a:t>
            </a:r>
          </a:p>
          <a:p>
            <a:r>
              <a:rPr lang="en-IN" sz="2800" dirty="0"/>
              <a:t>Universal nature of Claretian Mission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FF1B59F-B0C8-4315-93C6-C9FDC9CAD2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5983028"/>
              </p:ext>
            </p:extLst>
          </p:nvPr>
        </p:nvGraphicFramePr>
        <p:xfrm>
          <a:off x="6095999" y="2329558"/>
          <a:ext cx="6576858" cy="3826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0926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8602D-7723-4723-A66F-8D3750530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923" y="733687"/>
            <a:ext cx="11179884" cy="1013800"/>
          </a:xfrm>
        </p:spPr>
        <p:txBody>
          <a:bodyPr anchor="t">
            <a:normAutofit fontScale="90000"/>
          </a:bodyPr>
          <a:lstStyle/>
          <a:p>
            <a:r>
              <a:rPr lang="en-GB" dirty="0"/>
              <a:t>2. To promote prayers for missions and to provide up-to-date information concerning their plans, problems and achievements; </a:t>
            </a:r>
            <a:br>
              <a:rPr lang="en-IT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EB02B-82E4-4D70-A319-2A1471327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6379" y="2652776"/>
            <a:ext cx="4894698" cy="3678303"/>
          </a:xfrm>
        </p:spPr>
        <p:txBody>
          <a:bodyPr anchor="t">
            <a:normAutofit/>
          </a:bodyPr>
          <a:lstStyle/>
          <a:p>
            <a:r>
              <a:rPr lang="en-IN" sz="2400" dirty="0"/>
              <a:t>Prayer support for the Missionaries</a:t>
            </a:r>
          </a:p>
          <a:p>
            <a:r>
              <a:rPr lang="en-IN" sz="2400" dirty="0"/>
              <a:t>Missionary Database</a:t>
            </a:r>
          </a:p>
          <a:p>
            <a:pPr lvl="1"/>
            <a:r>
              <a:rPr lang="en-IN" sz="2200" dirty="0"/>
              <a:t>Statistics</a:t>
            </a:r>
          </a:p>
          <a:p>
            <a:pPr lvl="1"/>
            <a:r>
              <a:rPr lang="en-IN" sz="2200" dirty="0"/>
              <a:t>Digital Storage of Audio-visuals</a:t>
            </a:r>
          </a:p>
          <a:p>
            <a:pPr lvl="1"/>
            <a:r>
              <a:rPr lang="en-IN" sz="2200" dirty="0"/>
              <a:t>Publications </a:t>
            </a:r>
          </a:p>
          <a:p>
            <a:pPr lvl="1"/>
            <a:r>
              <a:rPr lang="en-IN" sz="2200" dirty="0"/>
              <a:t>Issue based Documentation</a:t>
            </a:r>
          </a:p>
          <a:p>
            <a:endParaRPr lang="en-IN" sz="28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FA8F220-83D9-4118-93D3-A8B45098AA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9120030"/>
              </p:ext>
            </p:extLst>
          </p:nvPr>
        </p:nvGraphicFramePr>
        <p:xfrm>
          <a:off x="430923" y="1936672"/>
          <a:ext cx="6148551" cy="5110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2013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CFD297-D1AB-4A9E-9DD2-20560FF8E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4BFF9B0B-559F-4DEB-BE09-8CB6C87BC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84446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D00653BB-8104-4496-BA4F-6D7299B5B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84446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2DDA8682-5D58-471F-ABF5-86935C442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80889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B9F686BF-39CA-4117-85DD-9C82FA1C8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4757866"/>
            <a:ext cx="11309338" cy="16566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594864-49AB-4187-8B37-A71901D79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4845617"/>
            <a:ext cx="11029616" cy="1408038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GB" sz="2000" dirty="0">
                <a:solidFill>
                  <a:srgbClr val="FFFEFF"/>
                </a:solidFill>
              </a:rPr>
              <a:t>3. To animate Christian communities for missions and promote participation of lay missionaries, especially those born and raised in the mission region, in our work; also, to serve as a liaison between the missions and communities that are preparing lay persons for assignments in mission territories.</a:t>
            </a:r>
            <a:br>
              <a:rPr lang="en-IT" sz="1500" dirty="0">
                <a:solidFill>
                  <a:srgbClr val="FFFEFF"/>
                </a:solidFill>
              </a:rPr>
            </a:br>
            <a:endParaRPr lang="en-IN" sz="1500" dirty="0">
              <a:solidFill>
                <a:srgbClr val="FFFEFF"/>
              </a:solidFill>
            </a:endParaRPr>
          </a:p>
        </p:txBody>
      </p:sp>
      <p:graphicFrame>
        <p:nvGraphicFramePr>
          <p:cNvPr id="25" name="Content Placeholder 3">
            <a:extLst>
              <a:ext uri="{FF2B5EF4-FFF2-40B4-BE49-F238E27FC236}">
                <a16:creationId xmlns:a16="http://schemas.microsoft.com/office/drawing/2014/main" id="{A3A7AC60-F607-4750-B24B-E02E18811A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7031285"/>
              </p:ext>
            </p:extLst>
          </p:nvPr>
        </p:nvGraphicFramePr>
        <p:xfrm>
          <a:off x="4641748" y="362837"/>
          <a:ext cx="8317169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730215E-CDDC-4059-ABE9-6E8187309A3D}"/>
              </a:ext>
            </a:extLst>
          </p:cNvPr>
          <p:cNvSpPr txBox="1"/>
          <p:nvPr/>
        </p:nvSpPr>
        <p:spPr>
          <a:xfrm>
            <a:off x="440286" y="1978824"/>
            <a:ext cx="55672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/>
              <a:t>Global Claretian Volunteer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00378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67E14-E2E7-46C3-BA71-0E23D5D2D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IN" sz="2200"/>
              <a:t>4.  To promote financial assistance by creating funds and by presenting projects in the name of the Congregation and other institutions.</a:t>
            </a:r>
            <a:br>
              <a:rPr lang="en-IN" sz="2200"/>
            </a:br>
            <a:endParaRPr lang="en-IN" sz="2200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3FE9758B-E361-4084-8D9F-729FA6C4A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3480B04-E5C5-4736-A422-16EEB83D9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453" y="2493518"/>
            <a:ext cx="5214081" cy="3337011"/>
          </a:xfrm>
          <a:prstGeom prst="rect">
            <a:avLst/>
          </a:prstGeom>
        </p:spPr>
      </p:pic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0A0A5FF3-7837-4D7F-97D8-9754E5C1E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805" y="2180496"/>
            <a:ext cx="5275001" cy="4045683"/>
          </a:xfrm>
          <a:solidFill>
            <a:schemeClr val="bg1"/>
          </a:solidFill>
        </p:spPr>
        <p:txBody>
          <a:bodyPr anchor="t">
            <a:normAutofit/>
          </a:bodyPr>
          <a:lstStyle/>
          <a:p>
            <a:r>
              <a:rPr lang="en-US" dirty="0"/>
              <a:t>Fundraising organ for the Claretian Apostolate</a:t>
            </a:r>
          </a:p>
          <a:p>
            <a:r>
              <a:rPr lang="en-US" dirty="0"/>
              <a:t>Use various means for Fundraising , Projects are the prominent means.</a:t>
            </a:r>
          </a:p>
          <a:p>
            <a:r>
              <a:rPr lang="en-US" dirty="0"/>
              <a:t>Guided by the Policies for Project Management of the Congregation</a:t>
            </a:r>
          </a:p>
          <a:p>
            <a:r>
              <a:rPr lang="en-US" dirty="0"/>
              <a:t>Organisms can create their own Policies</a:t>
            </a:r>
          </a:p>
          <a:p>
            <a:r>
              <a:rPr lang="en-US" dirty="0"/>
              <a:t>Mission Procure Council in General and Provincial Levels</a:t>
            </a:r>
          </a:p>
          <a:p>
            <a:r>
              <a:rPr lang="en-US" dirty="0"/>
              <a:t>CLAPNET – Digital platform for managing Claretian projects by the General Procure 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971D8A-3CC3-4F3F-9D4B-F6983B3D413F}"/>
              </a:ext>
            </a:extLst>
          </p:cNvPr>
          <p:cNvSpPr txBox="1"/>
          <p:nvPr/>
        </p:nvSpPr>
        <p:spPr>
          <a:xfrm>
            <a:off x="698160" y="5565058"/>
            <a:ext cx="33921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4958192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UR.pptx" id="{C8B94E25-33BD-45D5-BF09-DFDE6F66F827}" vid="{3906A810-667D-48F7-952C-A904CEA9ED63}"/>
    </a:ext>
  </a:extLst>
</a:theme>
</file>

<file path=ppt/theme/theme2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487</Words>
  <Application>Microsoft Office PowerPoint</Application>
  <PresentationFormat>Widescreen</PresentationFormat>
  <Paragraphs>64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Corbel</vt:lpstr>
      <vt:lpstr>Franklin Gothic Book</vt:lpstr>
      <vt:lpstr>Franklin Gothic Demi</vt:lpstr>
      <vt:lpstr>Gill Sans MT</vt:lpstr>
      <vt:lpstr>Wingdings 2</vt:lpstr>
      <vt:lpstr>DividendVTI</vt:lpstr>
      <vt:lpstr>Dividend</vt:lpstr>
      <vt:lpstr>PowerPoint Presentation</vt:lpstr>
      <vt:lpstr>FOUR Knowledge areas of general Mission procure</vt:lpstr>
      <vt:lpstr>Session 1.    FUNCTION OF General Mission Procure </vt:lpstr>
      <vt:lpstr>Dimensions of Claretian Apostolate</vt:lpstr>
      <vt:lpstr>Function of mission ProcurE (Directory No.123) </vt:lpstr>
      <vt:lpstr>1. To raise mission consciousness and a sense of availability among all the members of the Province</vt:lpstr>
      <vt:lpstr>2. To promote prayers for missions and to provide up-to-date information concerning their plans, problems and achievements;  </vt:lpstr>
      <vt:lpstr>3. To animate Christian communities for missions and promote participation of lay missionaries, especially those born and raised in the mission region, in our work; also, to serve as a liaison between the missions and communities that are preparing lay persons for assignments in mission territories. </vt:lpstr>
      <vt:lpstr>4.  To promote financial assistance by creating funds and by presenting projects in the name of the Congregation and other institutions. </vt:lpstr>
      <vt:lpstr>5. To be in a close relationship and coordination with the Secretariat of Justice, Peace and the Integrity of Creation. </vt:lpstr>
      <vt:lpstr>Session 2 – policies for project management 10th march 2020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2020-02-03T16:49:07Z</dcterms:created>
  <dcterms:modified xsi:type="dcterms:W3CDTF">2020-03-23T20:35:03Z</dcterms:modified>
</cp:coreProperties>
</file>