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963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212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8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6697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357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0632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862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401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426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570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137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673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948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731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419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853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D644B-CAFF-4FB5-80ED-AF384A869626}" type="datetimeFigureOut">
              <a:rPr lang="es-PE" smtClean="0"/>
              <a:t>7/10/2020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F8B824-C5E7-4548-AAC4-5EA6A39A46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826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597F5D-B398-4A7D-A32C-01000EB11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1" y="436369"/>
            <a:ext cx="1652128" cy="16521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40F939-7DB9-46E9-A1D6-95A6C7B50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38" y="4759106"/>
            <a:ext cx="1585563" cy="157562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BA8C7D9-4C57-4D5B-B13D-336636F84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72" y="4768148"/>
            <a:ext cx="2132089" cy="15520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6A2D08C-0E2B-42CC-97D2-F5EA14D83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61" y="4768147"/>
            <a:ext cx="1231578" cy="15520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A5BFC44-385D-43F6-BB02-5A5A1D34F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39" y="4759105"/>
            <a:ext cx="1667574" cy="155208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09B3EFA-BD0E-4940-963C-FD3211920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39" y="4759105"/>
            <a:ext cx="2182053" cy="157562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1F8B69-A00F-484D-A8B2-4A8D680B8E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94" y="3112443"/>
            <a:ext cx="1911954" cy="165212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E4EF22D-FB03-4C0C-BEF6-4164925E1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48" y="3117909"/>
            <a:ext cx="2328279" cy="164666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3391B94-882B-484B-90D3-1553FB0C2A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086" y="3117909"/>
            <a:ext cx="2049028" cy="164119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3001964-CE94-4F48-935C-D752F9B7BD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27" y="3112444"/>
            <a:ext cx="2242658" cy="1646662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0E75228A-718C-4A16-A97B-E966C1C351F3}"/>
              </a:ext>
            </a:extLst>
          </p:cNvPr>
          <p:cNvSpPr/>
          <p:nvPr/>
        </p:nvSpPr>
        <p:spPr>
          <a:xfrm>
            <a:off x="2193077" y="1042616"/>
            <a:ext cx="72930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LOGROS EQUIPO DE SOMI</a:t>
            </a:r>
          </a:p>
        </p:txBody>
      </p:sp>
    </p:spTree>
    <p:extLst>
      <p:ext uri="{BB962C8B-B14F-4D97-AF65-F5344CB8AC3E}">
        <p14:creationId xmlns:p14="http://schemas.microsoft.com/office/powerpoint/2010/main" val="146307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8FEF4C3-4FD3-4783-92F0-863AC24E3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571" y="1795490"/>
            <a:ext cx="8150050" cy="4057694"/>
          </a:xfrm>
        </p:spPr>
        <p:txBody>
          <a:bodyPr>
            <a:normAutofit fontScale="25000" lnSpcReduction="20000"/>
          </a:bodyPr>
          <a:lstStyle/>
          <a:p>
            <a:pPr marL="457200" algn="just">
              <a:spcAft>
                <a:spcPts val="0"/>
              </a:spcAft>
            </a:pP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</a:t>
            </a:r>
            <a:r>
              <a:rPr lang="es-MX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</a:t>
            </a: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 ha logrado capacitar a los miembros de JPIC de las sedes de: Arequipa, Atalaya, Huancayo, Limay Trujillo, en los temas de: Violencia contra la mujer, Medio ambiente y cambio climático, migración y </a:t>
            </a:r>
            <a:r>
              <a:rPr lang="es-MX" sz="7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extractivismo</a:t>
            </a: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A través de jornadas de estudio en cada sede de JPIC y asistencia a Encuentros Nacionales, Binacionales. </a:t>
            </a:r>
          </a:p>
          <a:p>
            <a:pPr marL="457200" algn="just">
              <a:spcAft>
                <a:spcPts val="0"/>
              </a:spcAft>
            </a:pP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</a:t>
            </a:r>
            <a:r>
              <a:rPr lang="es-MX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</a:t>
            </a: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respuesta a fenómenos naturales (inundaciones, deslizamiento de tierra, friaje y sismo) y movilidad humana se ha logrado realizar acciones sociales solidarias a través de: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Campañas de atención médica, alimentos y ropa, en el norte (Trujillo), y centro del país (Lima y Huancayo) y en la selva central con útiles escolares en Atalaya.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Apoyo y acogida a migrantes venezolanos en 3 ciudades: Trujillo, Lima y Huancayo con alimentos y medicina. Y en coordinación con la Casa de acogida </a:t>
            </a:r>
            <a:r>
              <a:rPr lang="es-MX" sz="7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Scalabridiano</a:t>
            </a: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San Miguel albergue temporal.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Recolección o reciclaje de aproximadamente dos toneladas de Tapitas Solidarias en apoyo al Hospital del Niño en la adquisición de leche especializada para los niños y niñas  con </a:t>
            </a:r>
            <a:r>
              <a:rPr lang="es-MX" sz="7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Epidermiosis</a:t>
            </a: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bullosa. </a:t>
            </a:r>
            <a:br>
              <a:rPr lang="es-MX" sz="5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s-MX" sz="5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s-MX" sz="5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93A70F-1318-4541-8F5E-BF05E9F4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34" y="100668"/>
            <a:ext cx="1295858" cy="12958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82C4EB5-2E88-48DB-A73F-A4E222624E6E}"/>
              </a:ext>
            </a:extLst>
          </p:cNvPr>
          <p:cNvSpPr/>
          <p:nvPr/>
        </p:nvSpPr>
        <p:spPr>
          <a:xfrm>
            <a:off x="1946390" y="923517"/>
            <a:ext cx="336181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JPIC del Perú</a:t>
            </a:r>
          </a:p>
          <a:p>
            <a:pPr algn="ctr"/>
            <a:endParaRPr lang="es-PE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80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460B9DC-F16B-4AFE-B6EA-D34AE7790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570" y="1295858"/>
            <a:ext cx="8376553" cy="2472175"/>
          </a:xfrm>
        </p:spPr>
        <p:txBody>
          <a:bodyPr>
            <a:normAutofit fontScale="25000" lnSpcReduction="20000"/>
          </a:bodyPr>
          <a:lstStyle/>
          <a:p>
            <a:pPr marL="457200" algn="l" rtl="0">
              <a:spcAft>
                <a:spcPts val="0"/>
              </a:spcAft>
            </a:pP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</a:t>
            </a:r>
            <a:r>
              <a:rPr lang="es-MX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</a:t>
            </a: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cuanto a Promoción Social y desarrollo humano sea ha logrado materializar: 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 talleres en el hogar “Santa Rosa” sobre Autoestima y toma de decisiones, cocina, repostería y manualidades. JPIC – Parroquia San Miguel Arcángel. 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Talleres de Manualidades y recreación para personas de la tercera edad en el Porvenir (la Victoria) a cargo de JPIC de Magdalena y el Porvenir. </a:t>
            </a:r>
          </a:p>
          <a:p>
            <a:pPr marL="457200" algn="l" rtl="0">
              <a:spcAft>
                <a:spcPts val="800"/>
              </a:spcAft>
            </a:pP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</a:t>
            </a:r>
            <a:r>
              <a:rPr lang="es-MX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</a:t>
            </a: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Alianzas estratégicas: </a:t>
            </a:r>
          </a:p>
          <a:p>
            <a:pPr algn="l" rtl="0">
              <a:spcAft>
                <a:spcPts val="800"/>
              </a:spcAft>
            </a:pP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 Partiendo de la premisa que no podemos caminar solos, hemos logrado unir esfuerzos con: 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Conferencia de Religiosos y Religiosas del Perú (CONFER – DDHH), en el área de Ecología, participando en las actividades comunes, como: Eventos de sensibilización sobre: Medio ambiente, derechos humanos, Violencia contra la Mujer, Minería e Iglesia, entre otros.  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s-MX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También somos pare del Movimiento Católico por el Clima, y participamos activamente en las diferentes actividades como: viernes por el Futuro, actividades por el Tiempo de la creación y Difusión del Acuerdo de Escazú, incluso enviándose una carta al Congreso de la República para su firma. Y recientemente hemos participado en la Oración Interreligiosa “Jubileo por la tierra, promovida por la Iniciativa interreligiosa de Bosques Tropicales. </a:t>
            </a:r>
          </a:p>
          <a:p>
            <a:pPr algn="l" rtl="0"/>
            <a:br>
              <a:rPr lang="es-MX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s-MX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s-MX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...</a:t>
            </a:r>
          </a:p>
          <a:p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7E1B7B-4101-44C4-8B17-BF7FBD779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0"/>
            <a:ext cx="1295858" cy="12958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241C7D1-3922-4558-BD92-601DCC37FB48}"/>
              </a:ext>
            </a:extLst>
          </p:cNvPr>
          <p:cNvSpPr/>
          <p:nvPr/>
        </p:nvSpPr>
        <p:spPr>
          <a:xfrm>
            <a:off x="2005113" y="526416"/>
            <a:ext cx="336181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JPIC del Perú</a:t>
            </a:r>
          </a:p>
          <a:p>
            <a:pPr algn="ctr"/>
            <a:endParaRPr lang="es-PE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34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F4900AF-525D-46E3-BC7E-CDC0E2F24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0903" y="1686187"/>
            <a:ext cx="8133100" cy="4278385"/>
          </a:xfrm>
        </p:spPr>
        <p:txBody>
          <a:bodyPr>
            <a:normAutofit fontScale="25000" lnSpcReduction="20000"/>
          </a:bodyPr>
          <a:lstStyle/>
          <a:p>
            <a:endParaRPr lang="es-MX" dirty="0"/>
          </a:p>
          <a:p>
            <a:pPr algn="l"/>
            <a:r>
              <a:rPr lang="es-MX" sz="5500" dirty="0"/>
              <a:t>•	Conformación de equipos de JPIC a nivel local</a:t>
            </a:r>
          </a:p>
          <a:p>
            <a:pPr algn="l"/>
            <a:r>
              <a:rPr lang="es-MX" sz="5500" dirty="0"/>
              <a:t>•	Trabajo en tema de Derechos Humanos a nivel de asistencia </a:t>
            </a:r>
          </a:p>
          <a:p>
            <a:pPr algn="l"/>
            <a:r>
              <a:rPr lang="es-MX" sz="5500" dirty="0"/>
              <a:t>•	Trabajo con niñas y mujeres  adolescentes víctimas de abuso, trata, tráfico y prostitución</a:t>
            </a:r>
          </a:p>
          <a:p>
            <a:pPr algn="l"/>
            <a:r>
              <a:rPr lang="es-MX" sz="5500" dirty="0"/>
              <a:t>•	Fortalecimiento de los equipos locales</a:t>
            </a:r>
          </a:p>
          <a:p>
            <a:pPr algn="l"/>
            <a:r>
              <a:rPr lang="es-MX" sz="5500" dirty="0"/>
              <a:t>•	Conformación de un equipo JPIC a nivel nacional </a:t>
            </a:r>
          </a:p>
          <a:p>
            <a:pPr algn="l"/>
            <a:r>
              <a:rPr lang="es-MX" sz="5500" dirty="0"/>
              <a:t>•	</a:t>
            </a:r>
            <a:r>
              <a:rPr lang="es-MX" sz="5500" dirty="0" err="1"/>
              <a:t>Visibilización</a:t>
            </a:r>
            <a:r>
              <a:rPr lang="es-MX" sz="5500" dirty="0"/>
              <a:t> y valoración de la misión compartida</a:t>
            </a:r>
          </a:p>
          <a:p>
            <a:pPr algn="l"/>
            <a:r>
              <a:rPr lang="es-MX" sz="5500" dirty="0"/>
              <a:t>•	Mayor compromiso concreto de </a:t>
            </a:r>
            <a:r>
              <a:rPr lang="es-MX" sz="5500" dirty="0" err="1"/>
              <a:t>CMFs</a:t>
            </a:r>
            <a:r>
              <a:rPr lang="es-MX" sz="5500" dirty="0"/>
              <a:t> de Bolivia con la labor de JPIC</a:t>
            </a:r>
          </a:p>
          <a:p>
            <a:pPr algn="l"/>
            <a:r>
              <a:rPr lang="es-MX" sz="5500" dirty="0"/>
              <a:t>•	Formación en los Encuentros para ampliar la visión de JPIC de una labor específicamente ecológica a una misión comprometida con la defensa delos Derechos Humanos</a:t>
            </a:r>
          </a:p>
          <a:p>
            <a:pPr algn="l"/>
            <a:r>
              <a:rPr lang="es-MX" sz="5500" dirty="0"/>
              <a:t>•	Alineación de nuestra formación, nuestros encuentros y nuestros objetivos con las prioridades continentales de SOMI</a:t>
            </a:r>
          </a:p>
          <a:p>
            <a:pPr algn="l"/>
            <a:r>
              <a:rPr lang="es-MX" sz="5500" dirty="0"/>
              <a:t>•	Difusión sobre temáticas JPIC  en radio y redes sociales</a:t>
            </a:r>
          </a:p>
          <a:p>
            <a:pPr algn="l"/>
            <a:r>
              <a:rPr lang="es-MX" sz="5500" dirty="0"/>
              <a:t>•	Redirección de nuestra labor regional hacia temas de Derechos Humanos </a:t>
            </a:r>
          </a:p>
          <a:p>
            <a:pPr algn="l"/>
            <a:r>
              <a:rPr lang="es-MX" sz="5500" dirty="0"/>
              <a:t>•	Denuncia de las injusticias por medio de participación en marchas, manifestaciones pacífica, </a:t>
            </a:r>
            <a:r>
              <a:rPr lang="es-MX" sz="5500" dirty="0" err="1"/>
              <a:t>etc</a:t>
            </a:r>
            <a:endParaRPr lang="es-MX" sz="5500" dirty="0"/>
          </a:p>
          <a:p>
            <a:pPr algn="l"/>
            <a:r>
              <a:rPr lang="es-MX" sz="5500" dirty="0"/>
              <a:t>•	Formación sobre el tema de Violencia contra la mujer en zonas de misión y equipos locales</a:t>
            </a:r>
          </a:p>
          <a:p>
            <a:pPr algn="l"/>
            <a:r>
              <a:rPr lang="es-MX" sz="5500" dirty="0"/>
              <a:t>•	Transversalización del trabajo de JPIC con la formación bíblica</a:t>
            </a:r>
          </a:p>
          <a:p>
            <a:pPr algn="l"/>
            <a:r>
              <a:rPr lang="es-MX" sz="5500" dirty="0"/>
              <a:t>•	Participación en la conformación del equipo provincial de SOMI</a:t>
            </a:r>
          </a:p>
          <a:p>
            <a:pPr algn="l"/>
            <a:r>
              <a:rPr lang="es-MX" sz="5500" dirty="0"/>
              <a:t>•	Participación activa en la conformación del equipo y elaboración del proyecto de Voluntariado para la Provincia de Perú - Bolivia</a:t>
            </a:r>
          </a:p>
          <a:p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735F16-A5B2-4931-AB5C-4E7FF86B6D0C}"/>
              </a:ext>
            </a:extLst>
          </p:cNvPr>
          <p:cNvSpPr/>
          <p:nvPr/>
        </p:nvSpPr>
        <p:spPr>
          <a:xfrm>
            <a:off x="2043151" y="542916"/>
            <a:ext cx="3960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JPIC Bolivia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8A70B3-C38A-4A1F-9987-2978A7F50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0"/>
            <a:ext cx="1295858" cy="129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7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FCE2816-E68C-4BCF-96B8-E922287CE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648" y="1928885"/>
            <a:ext cx="7767637" cy="109696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s-MX" sz="1800" dirty="0"/>
              <a:t>•	</a:t>
            </a:r>
            <a:r>
              <a:rPr lang="es-MX" sz="7200" dirty="0">
                <a:solidFill>
                  <a:schemeClr val="tx1"/>
                </a:solidFill>
              </a:rPr>
              <a:t>Denuncia de las injusticias por medio de participación en marchas, manifestaciones pacífica, </a:t>
            </a:r>
            <a:r>
              <a:rPr lang="es-MX" sz="7200" dirty="0" err="1">
                <a:solidFill>
                  <a:schemeClr val="tx1"/>
                </a:solidFill>
              </a:rPr>
              <a:t>etc</a:t>
            </a:r>
            <a:endParaRPr lang="es-MX" sz="7200" dirty="0">
              <a:solidFill>
                <a:schemeClr val="tx1"/>
              </a:solidFill>
            </a:endParaRPr>
          </a:p>
          <a:p>
            <a:pPr algn="l"/>
            <a:r>
              <a:rPr lang="es-MX" sz="7200" dirty="0">
                <a:solidFill>
                  <a:schemeClr val="tx1"/>
                </a:solidFill>
              </a:rPr>
              <a:t>•	Formación sobre el tema de Violencia contra la mujer en zonas de misión y equipos locales</a:t>
            </a:r>
          </a:p>
          <a:p>
            <a:pPr algn="l"/>
            <a:r>
              <a:rPr lang="es-MX" sz="7200" dirty="0">
                <a:solidFill>
                  <a:schemeClr val="tx1"/>
                </a:solidFill>
              </a:rPr>
              <a:t>•	Transversalización del trabajo de JPIC con la formación bíblica</a:t>
            </a:r>
          </a:p>
          <a:p>
            <a:pPr algn="l"/>
            <a:r>
              <a:rPr lang="es-MX" sz="7200" dirty="0">
                <a:solidFill>
                  <a:schemeClr val="tx1"/>
                </a:solidFill>
              </a:rPr>
              <a:t>•	Participación en la conformación del equipo provincial de SOMI</a:t>
            </a:r>
          </a:p>
          <a:p>
            <a:pPr algn="l"/>
            <a:r>
              <a:rPr lang="es-MX" sz="7200" dirty="0">
                <a:solidFill>
                  <a:schemeClr val="tx1"/>
                </a:solidFill>
              </a:rPr>
              <a:t>•	Participación activa en la conformación del equipo y elaboración del proyecto de Voluntariado para la Provincia de Perú - Bolivia</a:t>
            </a:r>
          </a:p>
          <a:p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CAB1E3-46E9-4D5D-A063-EE9BCDF23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0"/>
            <a:ext cx="1295858" cy="12958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1CFEF75-05A4-468D-BD5F-1C6CF435BAF2}"/>
              </a:ext>
            </a:extLst>
          </p:cNvPr>
          <p:cNvSpPr/>
          <p:nvPr/>
        </p:nvSpPr>
        <p:spPr>
          <a:xfrm>
            <a:off x="2043151" y="542916"/>
            <a:ext cx="3960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JPIC Bolivia</a:t>
            </a:r>
          </a:p>
        </p:txBody>
      </p:sp>
    </p:spTree>
    <p:extLst>
      <p:ext uri="{BB962C8B-B14F-4D97-AF65-F5344CB8AC3E}">
        <p14:creationId xmlns:p14="http://schemas.microsoft.com/office/powerpoint/2010/main" val="51320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04B807D-4629-4CC5-8B0D-B57CFCDEA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130261"/>
            <a:ext cx="7766936" cy="2341072"/>
          </a:xfrm>
        </p:spPr>
        <p:txBody>
          <a:bodyPr>
            <a:normAutofit/>
          </a:bodyPr>
          <a:lstStyle/>
          <a:p>
            <a:pPr algn="l"/>
            <a:r>
              <a:rPr lang="es-PE" dirty="0" err="1">
                <a:solidFill>
                  <a:schemeClr val="tx1"/>
                </a:solidFill>
              </a:rPr>
              <a:t>°Animación</a:t>
            </a:r>
            <a:r>
              <a:rPr lang="es-PE" dirty="0">
                <a:solidFill>
                  <a:schemeClr val="tx1"/>
                </a:solidFill>
              </a:rPr>
              <a:t> a las comunidades en clave de ODS. </a:t>
            </a:r>
          </a:p>
          <a:p>
            <a:pPr algn="l"/>
            <a:r>
              <a:rPr lang="es-PE" dirty="0" err="1">
                <a:solidFill>
                  <a:schemeClr val="tx1"/>
                </a:solidFill>
              </a:rPr>
              <a:t>°Publicacion</a:t>
            </a:r>
            <a:r>
              <a:rPr lang="es-PE" dirty="0">
                <a:solidFill>
                  <a:schemeClr val="tx1"/>
                </a:solidFill>
              </a:rPr>
              <a:t> de 3 Boletines al año con material informativo. </a:t>
            </a:r>
          </a:p>
          <a:p>
            <a:pPr algn="l"/>
            <a:r>
              <a:rPr lang="es-PE" dirty="0" err="1">
                <a:solidFill>
                  <a:schemeClr val="tx1"/>
                </a:solidFill>
              </a:rPr>
              <a:t>°colaboración</a:t>
            </a:r>
            <a:r>
              <a:rPr lang="es-PE" dirty="0">
                <a:solidFill>
                  <a:schemeClr val="tx1"/>
                </a:solidFill>
              </a:rPr>
              <a:t> con los “conversatorio en misión compartida” (</a:t>
            </a:r>
            <a:r>
              <a:rPr lang="es-PE" dirty="0" err="1">
                <a:solidFill>
                  <a:schemeClr val="tx1"/>
                </a:solidFill>
              </a:rPr>
              <a:t>Laudato</a:t>
            </a:r>
            <a:r>
              <a:rPr lang="es-PE" dirty="0">
                <a:solidFill>
                  <a:schemeClr val="tx1"/>
                </a:solidFill>
              </a:rPr>
              <a:t> si, amazonia, </a:t>
            </a:r>
            <a:r>
              <a:rPr lang="es-PE" dirty="0" err="1">
                <a:solidFill>
                  <a:schemeClr val="tx1"/>
                </a:solidFill>
              </a:rPr>
              <a:t>etc</a:t>
            </a:r>
            <a:r>
              <a:rPr lang="es-PE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s-PE" dirty="0">
                <a:solidFill>
                  <a:schemeClr val="tx1"/>
                </a:solidFill>
              </a:rPr>
              <a:t>°Ayuda en estado de emergencia covid-19 al Vicariato Apostólico San José del Amazonas. </a:t>
            </a:r>
          </a:p>
          <a:p>
            <a:pPr algn="l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C1B895-06AC-40BA-A867-B53E74B82FC7}"/>
              </a:ext>
            </a:extLst>
          </p:cNvPr>
          <p:cNvSpPr/>
          <p:nvPr/>
        </p:nvSpPr>
        <p:spPr>
          <a:xfrm>
            <a:off x="1772270" y="1155314"/>
            <a:ext cx="75017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 PROCURA DE MISIONES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0710F1-2D3D-43CC-85DC-6E47C42C3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0"/>
            <a:ext cx="1295858" cy="129585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22BE4C0-1A4C-41D4-84A8-CFACFE0FCCED}"/>
              </a:ext>
            </a:extLst>
          </p:cNvPr>
          <p:cNvSpPr/>
          <p:nvPr/>
        </p:nvSpPr>
        <p:spPr>
          <a:xfrm>
            <a:off x="1190448" y="4393245"/>
            <a:ext cx="42733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VOLUNTARIADO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7DB20F-1EAC-4607-BF84-A9B924FEA97C}"/>
              </a:ext>
            </a:extLst>
          </p:cNvPr>
          <p:cNvSpPr txBox="1"/>
          <p:nvPr/>
        </p:nvSpPr>
        <p:spPr>
          <a:xfrm>
            <a:off x="1190448" y="5562141"/>
            <a:ext cx="599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err="1"/>
              <a:t>°consolidación</a:t>
            </a:r>
            <a:r>
              <a:rPr lang="es-PE" dirty="0"/>
              <a:t> del equipo de voluntariado.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38348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2684</TotalTime>
  <Words>818</Words>
  <Application>Microsoft Office PowerPoint</Application>
  <PresentationFormat>Panorámica</PresentationFormat>
  <Paragraphs>48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LOGROS SIGNIFICATIVOS DE JPIC DEL PERÚ</dc:title>
  <dc:creator>Equipo de comunicaciones Perú-Bolivia</dc:creator>
  <cp:lastModifiedBy>Equipo de comunicaciones Perú-Bolivia</cp:lastModifiedBy>
  <cp:revision>10</cp:revision>
  <dcterms:created xsi:type="dcterms:W3CDTF">2020-10-07T21:16:01Z</dcterms:created>
  <dcterms:modified xsi:type="dcterms:W3CDTF">2020-10-09T18:00:30Z</dcterms:modified>
</cp:coreProperties>
</file>